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79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9907A6D-18FC-4DDF-AABC-A668A4B06E0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3479503-4DA7-42C4-9A3E-65B79DEC0B2F}">
      <dgm:prSet phldrT="[Text]"/>
      <dgm:spPr/>
      <dgm:t>
        <a:bodyPr/>
        <a:lstStyle/>
        <a:p>
          <a:r>
            <a:rPr lang="ro-RO" dirty="0">
              <a:solidFill>
                <a:srgbClr val="FFFF00"/>
              </a:solidFill>
            </a:rPr>
            <a:t>Moduri de expunere</a:t>
          </a:r>
          <a:endParaRPr lang="en-US" dirty="0">
            <a:solidFill>
              <a:srgbClr val="FFFF00"/>
            </a:solidFill>
          </a:endParaRPr>
        </a:p>
      </dgm:t>
    </dgm:pt>
    <dgm:pt modelId="{B54E5634-F364-456B-9C9A-B3C4343FC921}" type="parTrans" cxnId="{54F0D77C-99F8-4D63-8742-32EC3D779E62}">
      <dgm:prSet/>
      <dgm:spPr/>
      <dgm:t>
        <a:bodyPr/>
        <a:lstStyle/>
        <a:p>
          <a:endParaRPr lang="en-US"/>
        </a:p>
      </dgm:t>
    </dgm:pt>
    <dgm:pt modelId="{1D8093F9-B8D8-4BB6-831D-93F3A3CC5898}" type="sibTrans" cxnId="{54F0D77C-99F8-4D63-8742-32EC3D779E62}">
      <dgm:prSet/>
      <dgm:spPr/>
      <dgm:t>
        <a:bodyPr/>
        <a:lstStyle/>
        <a:p>
          <a:endParaRPr lang="en-US"/>
        </a:p>
      </dgm:t>
    </dgm:pt>
    <dgm:pt modelId="{2CD29E36-B81A-4E77-81B8-7912896C55C8}">
      <dgm:prSet phldrT="[Text]"/>
      <dgm:spPr/>
      <dgm:t>
        <a:bodyPr/>
        <a:lstStyle/>
        <a:p>
          <a:r>
            <a:rPr lang="ro-RO" dirty="0">
              <a:solidFill>
                <a:srgbClr val="FFFF00"/>
              </a:solidFill>
            </a:rPr>
            <a:t>Narațiunea</a:t>
          </a:r>
          <a:endParaRPr lang="en-US" dirty="0">
            <a:solidFill>
              <a:srgbClr val="FFFF00"/>
            </a:solidFill>
          </a:endParaRPr>
        </a:p>
      </dgm:t>
    </dgm:pt>
    <dgm:pt modelId="{6EE9138E-D585-499C-B1FC-A7A28CD24F6F}" type="parTrans" cxnId="{8612A5F2-AC40-4D5B-AD90-3CFF58E999DE}">
      <dgm:prSet/>
      <dgm:spPr/>
      <dgm:t>
        <a:bodyPr/>
        <a:lstStyle/>
        <a:p>
          <a:endParaRPr lang="en-US"/>
        </a:p>
      </dgm:t>
    </dgm:pt>
    <dgm:pt modelId="{12CCEF4B-DA23-4614-85C8-7959FA7530F6}" type="sibTrans" cxnId="{8612A5F2-AC40-4D5B-AD90-3CFF58E999DE}">
      <dgm:prSet/>
      <dgm:spPr/>
      <dgm:t>
        <a:bodyPr/>
        <a:lstStyle/>
        <a:p>
          <a:endParaRPr lang="en-US"/>
        </a:p>
      </dgm:t>
    </dgm:pt>
    <dgm:pt modelId="{EBE50CAE-8857-4F52-BAD2-3AC0FBF714C2}">
      <dgm:prSet phldrT="[Text]"/>
      <dgm:spPr/>
      <dgm:t>
        <a:bodyPr/>
        <a:lstStyle/>
        <a:p>
          <a:r>
            <a:rPr lang="ro-RO" dirty="0">
              <a:solidFill>
                <a:srgbClr val="FFFF00"/>
              </a:solidFill>
            </a:rPr>
            <a:t>Monologul</a:t>
          </a:r>
          <a:r>
            <a:rPr lang="ro-RO" dirty="0"/>
            <a:t> </a:t>
          </a:r>
          <a:endParaRPr lang="en-US" dirty="0"/>
        </a:p>
      </dgm:t>
    </dgm:pt>
    <dgm:pt modelId="{01146FED-5CED-450C-B982-29D29F4B798C}" type="parTrans" cxnId="{D587E748-C696-4663-8EFA-80272EA97216}">
      <dgm:prSet/>
      <dgm:spPr/>
      <dgm:t>
        <a:bodyPr/>
        <a:lstStyle/>
        <a:p>
          <a:endParaRPr lang="en-US"/>
        </a:p>
      </dgm:t>
    </dgm:pt>
    <dgm:pt modelId="{7468FF46-0D21-4D74-8ED3-C46796080364}" type="sibTrans" cxnId="{D587E748-C696-4663-8EFA-80272EA97216}">
      <dgm:prSet/>
      <dgm:spPr/>
      <dgm:t>
        <a:bodyPr/>
        <a:lstStyle/>
        <a:p>
          <a:endParaRPr lang="en-US"/>
        </a:p>
      </dgm:t>
    </dgm:pt>
    <dgm:pt modelId="{80B9E537-3966-4D2B-9FBA-D1073ADEE6BF}">
      <dgm:prSet phldrT="[Text]"/>
      <dgm:spPr/>
      <dgm:t>
        <a:bodyPr/>
        <a:lstStyle/>
        <a:p>
          <a:r>
            <a:rPr lang="ro-RO" dirty="0">
              <a:solidFill>
                <a:srgbClr val="FFFF00"/>
              </a:solidFill>
            </a:rPr>
            <a:t>Dialogul</a:t>
          </a:r>
          <a:r>
            <a:rPr lang="ro-RO" dirty="0"/>
            <a:t> </a:t>
          </a:r>
          <a:endParaRPr lang="en-US" dirty="0"/>
        </a:p>
      </dgm:t>
    </dgm:pt>
    <dgm:pt modelId="{CE0EC6F8-A0B0-4EF5-9F76-8D4C5FFE6472}" type="parTrans" cxnId="{3E26950E-9BEC-499E-A588-C135C1761667}">
      <dgm:prSet/>
      <dgm:spPr/>
      <dgm:t>
        <a:bodyPr/>
        <a:lstStyle/>
        <a:p>
          <a:endParaRPr lang="en-US"/>
        </a:p>
      </dgm:t>
    </dgm:pt>
    <dgm:pt modelId="{4888722A-7A4E-4A3D-B182-2AF7E0751848}" type="sibTrans" cxnId="{3E26950E-9BEC-499E-A588-C135C1761667}">
      <dgm:prSet/>
      <dgm:spPr/>
      <dgm:t>
        <a:bodyPr/>
        <a:lstStyle/>
        <a:p>
          <a:endParaRPr lang="en-US"/>
        </a:p>
      </dgm:t>
    </dgm:pt>
    <dgm:pt modelId="{34BA4F01-F993-41CB-B7CB-B7EECC93D077}">
      <dgm:prSet phldrT="[Text]"/>
      <dgm:spPr/>
      <dgm:t>
        <a:bodyPr/>
        <a:lstStyle/>
        <a:p>
          <a:r>
            <a:rPr lang="ro-RO" dirty="0">
              <a:solidFill>
                <a:srgbClr val="FFFF00"/>
              </a:solidFill>
            </a:rPr>
            <a:t>Descrierea </a:t>
          </a:r>
          <a:endParaRPr lang="en-US" dirty="0">
            <a:solidFill>
              <a:srgbClr val="FFFF00"/>
            </a:solidFill>
          </a:endParaRPr>
        </a:p>
      </dgm:t>
    </dgm:pt>
    <dgm:pt modelId="{F20AACCC-87A3-4AE3-A82F-0110F5716770}" type="parTrans" cxnId="{722CFD1A-932B-4BD4-8173-A832B0B1F8AE}">
      <dgm:prSet/>
      <dgm:spPr/>
      <dgm:t>
        <a:bodyPr/>
        <a:lstStyle/>
        <a:p>
          <a:endParaRPr lang="en-US"/>
        </a:p>
      </dgm:t>
    </dgm:pt>
    <dgm:pt modelId="{4B6AA276-076C-494B-A2BF-C1C0BFE21329}" type="sibTrans" cxnId="{722CFD1A-932B-4BD4-8173-A832B0B1F8AE}">
      <dgm:prSet/>
      <dgm:spPr/>
      <dgm:t>
        <a:bodyPr/>
        <a:lstStyle/>
        <a:p>
          <a:endParaRPr lang="en-US"/>
        </a:p>
      </dgm:t>
    </dgm:pt>
    <dgm:pt modelId="{7E8CFE46-4008-4319-ACFF-34A199D14790}" type="pres">
      <dgm:prSet presAssocID="{B9907A6D-18FC-4DDF-AABC-A668A4B06E0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C763B05-3AE9-4EA2-8064-24988CBB03BB}" type="pres">
      <dgm:prSet presAssocID="{63479503-4DA7-42C4-9A3E-65B79DEC0B2F}" presName="centerShape" presStyleLbl="node0" presStyleIdx="0" presStyleCnt="1"/>
      <dgm:spPr/>
    </dgm:pt>
    <dgm:pt modelId="{964FE226-F15C-40FD-9EFD-9F15DC2B6A1B}" type="pres">
      <dgm:prSet presAssocID="{6EE9138E-D585-499C-B1FC-A7A28CD24F6F}" presName="Name9" presStyleLbl="parChTrans1D2" presStyleIdx="0" presStyleCnt="4"/>
      <dgm:spPr/>
    </dgm:pt>
    <dgm:pt modelId="{375E9D16-B53B-49C5-86EE-5038C9A48BED}" type="pres">
      <dgm:prSet presAssocID="{6EE9138E-D585-499C-B1FC-A7A28CD24F6F}" presName="connTx" presStyleLbl="parChTrans1D2" presStyleIdx="0" presStyleCnt="4"/>
      <dgm:spPr/>
    </dgm:pt>
    <dgm:pt modelId="{845D6D8B-2CA2-4F08-AB1A-58E740343381}" type="pres">
      <dgm:prSet presAssocID="{2CD29E36-B81A-4E77-81B8-7912896C55C8}" presName="node" presStyleLbl="node1" presStyleIdx="0" presStyleCnt="4" custRadScaleRad="95791" custRadScaleInc="2394">
        <dgm:presLayoutVars>
          <dgm:bulletEnabled val="1"/>
        </dgm:presLayoutVars>
      </dgm:prSet>
      <dgm:spPr/>
    </dgm:pt>
    <dgm:pt modelId="{933C059E-FCA6-48BC-8C42-C8EE800F45EF}" type="pres">
      <dgm:prSet presAssocID="{01146FED-5CED-450C-B982-29D29F4B798C}" presName="Name9" presStyleLbl="parChTrans1D2" presStyleIdx="1" presStyleCnt="4"/>
      <dgm:spPr/>
    </dgm:pt>
    <dgm:pt modelId="{DAEEFB88-F3E8-41F8-9D24-575B989ED585}" type="pres">
      <dgm:prSet presAssocID="{01146FED-5CED-450C-B982-29D29F4B798C}" presName="connTx" presStyleLbl="parChTrans1D2" presStyleIdx="1" presStyleCnt="4"/>
      <dgm:spPr/>
    </dgm:pt>
    <dgm:pt modelId="{51CA9E67-6243-41AD-ABD4-733766711AD2}" type="pres">
      <dgm:prSet presAssocID="{EBE50CAE-8857-4F52-BAD2-3AC0FBF714C2}" presName="node" presStyleLbl="node1" presStyleIdx="1" presStyleCnt="4">
        <dgm:presLayoutVars>
          <dgm:bulletEnabled val="1"/>
        </dgm:presLayoutVars>
      </dgm:prSet>
      <dgm:spPr/>
    </dgm:pt>
    <dgm:pt modelId="{18AF2836-DE3F-4FE3-A2A6-5B3BA83E628D}" type="pres">
      <dgm:prSet presAssocID="{CE0EC6F8-A0B0-4EF5-9F76-8D4C5FFE6472}" presName="Name9" presStyleLbl="parChTrans1D2" presStyleIdx="2" presStyleCnt="4"/>
      <dgm:spPr/>
    </dgm:pt>
    <dgm:pt modelId="{7D0579D8-7371-4851-A602-AA6A4CBEB6F4}" type="pres">
      <dgm:prSet presAssocID="{CE0EC6F8-A0B0-4EF5-9F76-8D4C5FFE6472}" presName="connTx" presStyleLbl="parChTrans1D2" presStyleIdx="2" presStyleCnt="4"/>
      <dgm:spPr/>
    </dgm:pt>
    <dgm:pt modelId="{CFDB337A-837A-455D-8CC5-883BE6E12697}" type="pres">
      <dgm:prSet presAssocID="{80B9E537-3966-4D2B-9FBA-D1073ADEE6BF}" presName="node" presStyleLbl="node1" presStyleIdx="2" presStyleCnt="4">
        <dgm:presLayoutVars>
          <dgm:bulletEnabled val="1"/>
        </dgm:presLayoutVars>
      </dgm:prSet>
      <dgm:spPr/>
    </dgm:pt>
    <dgm:pt modelId="{78094193-DCC8-420D-9596-241E48E995B5}" type="pres">
      <dgm:prSet presAssocID="{F20AACCC-87A3-4AE3-A82F-0110F5716770}" presName="Name9" presStyleLbl="parChTrans1D2" presStyleIdx="3" presStyleCnt="4"/>
      <dgm:spPr/>
    </dgm:pt>
    <dgm:pt modelId="{33721670-870F-441D-BCE5-4A0375B9C230}" type="pres">
      <dgm:prSet presAssocID="{F20AACCC-87A3-4AE3-A82F-0110F5716770}" presName="connTx" presStyleLbl="parChTrans1D2" presStyleIdx="3" presStyleCnt="4"/>
      <dgm:spPr/>
    </dgm:pt>
    <dgm:pt modelId="{493CCA4E-E302-4ED4-85CB-E9E0E87EA0B5}" type="pres">
      <dgm:prSet presAssocID="{34BA4F01-F993-41CB-B7CB-B7EECC93D077}" presName="node" presStyleLbl="node1" presStyleIdx="3" presStyleCnt="4">
        <dgm:presLayoutVars>
          <dgm:bulletEnabled val="1"/>
        </dgm:presLayoutVars>
      </dgm:prSet>
      <dgm:spPr/>
    </dgm:pt>
  </dgm:ptLst>
  <dgm:cxnLst>
    <dgm:cxn modelId="{F3871B0C-30E1-4A93-B5B3-25F7B430F4A3}" type="presOf" srcId="{80B9E537-3966-4D2B-9FBA-D1073ADEE6BF}" destId="{CFDB337A-837A-455D-8CC5-883BE6E12697}" srcOrd="0" destOrd="0" presId="urn:microsoft.com/office/officeart/2005/8/layout/radial1"/>
    <dgm:cxn modelId="{3E26950E-9BEC-499E-A588-C135C1761667}" srcId="{63479503-4DA7-42C4-9A3E-65B79DEC0B2F}" destId="{80B9E537-3966-4D2B-9FBA-D1073ADEE6BF}" srcOrd="2" destOrd="0" parTransId="{CE0EC6F8-A0B0-4EF5-9F76-8D4C5FFE6472}" sibTransId="{4888722A-7A4E-4A3D-B182-2AF7E0751848}"/>
    <dgm:cxn modelId="{87528C14-379A-411C-89D4-481AF4B16553}" type="presOf" srcId="{34BA4F01-F993-41CB-B7CB-B7EECC93D077}" destId="{493CCA4E-E302-4ED4-85CB-E9E0E87EA0B5}" srcOrd="0" destOrd="0" presId="urn:microsoft.com/office/officeart/2005/8/layout/radial1"/>
    <dgm:cxn modelId="{722CFD1A-932B-4BD4-8173-A832B0B1F8AE}" srcId="{63479503-4DA7-42C4-9A3E-65B79DEC0B2F}" destId="{34BA4F01-F993-41CB-B7CB-B7EECC93D077}" srcOrd="3" destOrd="0" parTransId="{F20AACCC-87A3-4AE3-A82F-0110F5716770}" sibTransId="{4B6AA276-076C-494B-A2BF-C1C0BFE21329}"/>
    <dgm:cxn modelId="{16C35633-EC18-4504-8FEE-CAF8143DD892}" type="presOf" srcId="{6EE9138E-D585-499C-B1FC-A7A28CD24F6F}" destId="{375E9D16-B53B-49C5-86EE-5038C9A48BED}" srcOrd="1" destOrd="0" presId="urn:microsoft.com/office/officeart/2005/8/layout/radial1"/>
    <dgm:cxn modelId="{03BDB539-9184-4590-A5FF-BE439DFE5659}" type="presOf" srcId="{63479503-4DA7-42C4-9A3E-65B79DEC0B2F}" destId="{7C763B05-3AE9-4EA2-8064-24988CBB03BB}" srcOrd="0" destOrd="0" presId="urn:microsoft.com/office/officeart/2005/8/layout/radial1"/>
    <dgm:cxn modelId="{49D0AE3C-D54D-4753-91D2-00C96A06C9DD}" type="presOf" srcId="{01146FED-5CED-450C-B982-29D29F4B798C}" destId="{933C059E-FCA6-48BC-8C42-C8EE800F45EF}" srcOrd="0" destOrd="0" presId="urn:microsoft.com/office/officeart/2005/8/layout/radial1"/>
    <dgm:cxn modelId="{CF487B42-60DF-403A-A803-83730E069A48}" type="presOf" srcId="{EBE50CAE-8857-4F52-BAD2-3AC0FBF714C2}" destId="{51CA9E67-6243-41AD-ABD4-733766711AD2}" srcOrd="0" destOrd="0" presId="urn:microsoft.com/office/officeart/2005/8/layout/radial1"/>
    <dgm:cxn modelId="{D587E748-C696-4663-8EFA-80272EA97216}" srcId="{63479503-4DA7-42C4-9A3E-65B79DEC0B2F}" destId="{EBE50CAE-8857-4F52-BAD2-3AC0FBF714C2}" srcOrd="1" destOrd="0" parTransId="{01146FED-5CED-450C-B982-29D29F4B798C}" sibTransId="{7468FF46-0D21-4D74-8ED3-C46796080364}"/>
    <dgm:cxn modelId="{58F55572-F5A6-4D69-AB32-4785BC346B97}" type="presOf" srcId="{F20AACCC-87A3-4AE3-A82F-0110F5716770}" destId="{33721670-870F-441D-BCE5-4A0375B9C230}" srcOrd="1" destOrd="0" presId="urn:microsoft.com/office/officeart/2005/8/layout/radial1"/>
    <dgm:cxn modelId="{C3CE9252-D980-4D6B-A9CC-882BE07A85B5}" type="presOf" srcId="{CE0EC6F8-A0B0-4EF5-9F76-8D4C5FFE6472}" destId="{7D0579D8-7371-4851-A602-AA6A4CBEB6F4}" srcOrd="1" destOrd="0" presId="urn:microsoft.com/office/officeart/2005/8/layout/radial1"/>
    <dgm:cxn modelId="{54F0D77C-99F8-4D63-8742-32EC3D779E62}" srcId="{B9907A6D-18FC-4DDF-AABC-A668A4B06E0A}" destId="{63479503-4DA7-42C4-9A3E-65B79DEC0B2F}" srcOrd="0" destOrd="0" parTransId="{B54E5634-F364-456B-9C9A-B3C4343FC921}" sibTransId="{1D8093F9-B8D8-4BB6-831D-93F3A3CC5898}"/>
    <dgm:cxn modelId="{A8633781-36E6-49D7-9B18-A27CC81EB9CD}" type="presOf" srcId="{01146FED-5CED-450C-B982-29D29F4B798C}" destId="{DAEEFB88-F3E8-41F8-9D24-575B989ED585}" srcOrd="1" destOrd="0" presId="urn:microsoft.com/office/officeart/2005/8/layout/radial1"/>
    <dgm:cxn modelId="{E3C198A3-2E1F-49EE-9DD2-78D62918D7ED}" type="presOf" srcId="{B9907A6D-18FC-4DDF-AABC-A668A4B06E0A}" destId="{7E8CFE46-4008-4319-ACFF-34A199D14790}" srcOrd="0" destOrd="0" presId="urn:microsoft.com/office/officeart/2005/8/layout/radial1"/>
    <dgm:cxn modelId="{08FDFFA7-F73C-4FC1-ACEE-B302906583FD}" type="presOf" srcId="{F20AACCC-87A3-4AE3-A82F-0110F5716770}" destId="{78094193-DCC8-420D-9596-241E48E995B5}" srcOrd="0" destOrd="0" presId="urn:microsoft.com/office/officeart/2005/8/layout/radial1"/>
    <dgm:cxn modelId="{333148BC-D9DF-4BE9-AEDD-F45731BEBE41}" type="presOf" srcId="{6EE9138E-D585-499C-B1FC-A7A28CD24F6F}" destId="{964FE226-F15C-40FD-9EFD-9F15DC2B6A1B}" srcOrd="0" destOrd="0" presId="urn:microsoft.com/office/officeart/2005/8/layout/radial1"/>
    <dgm:cxn modelId="{FED407D2-8605-4150-92B0-B38456BBB8E8}" type="presOf" srcId="{2CD29E36-B81A-4E77-81B8-7912896C55C8}" destId="{845D6D8B-2CA2-4F08-AB1A-58E740343381}" srcOrd="0" destOrd="0" presId="urn:microsoft.com/office/officeart/2005/8/layout/radial1"/>
    <dgm:cxn modelId="{8612A5F2-AC40-4D5B-AD90-3CFF58E999DE}" srcId="{63479503-4DA7-42C4-9A3E-65B79DEC0B2F}" destId="{2CD29E36-B81A-4E77-81B8-7912896C55C8}" srcOrd="0" destOrd="0" parTransId="{6EE9138E-D585-499C-B1FC-A7A28CD24F6F}" sibTransId="{12CCEF4B-DA23-4614-85C8-7959FA7530F6}"/>
    <dgm:cxn modelId="{BDFBE0FC-5B1B-4025-B6D4-B89639940CBC}" type="presOf" srcId="{CE0EC6F8-A0B0-4EF5-9F76-8D4C5FFE6472}" destId="{18AF2836-DE3F-4FE3-A2A6-5B3BA83E628D}" srcOrd="0" destOrd="0" presId="urn:microsoft.com/office/officeart/2005/8/layout/radial1"/>
    <dgm:cxn modelId="{EC2E1E0D-B66B-4C62-B945-86A1AA527476}" type="presParOf" srcId="{7E8CFE46-4008-4319-ACFF-34A199D14790}" destId="{7C763B05-3AE9-4EA2-8064-24988CBB03BB}" srcOrd="0" destOrd="0" presId="urn:microsoft.com/office/officeart/2005/8/layout/radial1"/>
    <dgm:cxn modelId="{27D28581-DA7A-4739-BDE2-5DA8862E161A}" type="presParOf" srcId="{7E8CFE46-4008-4319-ACFF-34A199D14790}" destId="{964FE226-F15C-40FD-9EFD-9F15DC2B6A1B}" srcOrd="1" destOrd="0" presId="urn:microsoft.com/office/officeart/2005/8/layout/radial1"/>
    <dgm:cxn modelId="{3EF91CED-FE2F-44B3-AA52-DFB4E2CEBE33}" type="presParOf" srcId="{964FE226-F15C-40FD-9EFD-9F15DC2B6A1B}" destId="{375E9D16-B53B-49C5-86EE-5038C9A48BED}" srcOrd="0" destOrd="0" presId="urn:microsoft.com/office/officeart/2005/8/layout/radial1"/>
    <dgm:cxn modelId="{73C5876E-4834-439F-A2C1-A6001DE979BF}" type="presParOf" srcId="{7E8CFE46-4008-4319-ACFF-34A199D14790}" destId="{845D6D8B-2CA2-4F08-AB1A-58E740343381}" srcOrd="2" destOrd="0" presId="urn:microsoft.com/office/officeart/2005/8/layout/radial1"/>
    <dgm:cxn modelId="{96649676-E8A7-4102-B1A5-6A0D17FDD41C}" type="presParOf" srcId="{7E8CFE46-4008-4319-ACFF-34A199D14790}" destId="{933C059E-FCA6-48BC-8C42-C8EE800F45EF}" srcOrd="3" destOrd="0" presId="urn:microsoft.com/office/officeart/2005/8/layout/radial1"/>
    <dgm:cxn modelId="{9FE758CD-B5BF-4A91-A478-77AF5E9D6539}" type="presParOf" srcId="{933C059E-FCA6-48BC-8C42-C8EE800F45EF}" destId="{DAEEFB88-F3E8-41F8-9D24-575B989ED585}" srcOrd="0" destOrd="0" presId="urn:microsoft.com/office/officeart/2005/8/layout/radial1"/>
    <dgm:cxn modelId="{C9C94C59-DE65-4396-9D76-FFA83C778D04}" type="presParOf" srcId="{7E8CFE46-4008-4319-ACFF-34A199D14790}" destId="{51CA9E67-6243-41AD-ABD4-733766711AD2}" srcOrd="4" destOrd="0" presId="urn:microsoft.com/office/officeart/2005/8/layout/radial1"/>
    <dgm:cxn modelId="{01936C15-7840-4409-AD1C-39E3BF16D40C}" type="presParOf" srcId="{7E8CFE46-4008-4319-ACFF-34A199D14790}" destId="{18AF2836-DE3F-4FE3-A2A6-5B3BA83E628D}" srcOrd="5" destOrd="0" presId="urn:microsoft.com/office/officeart/2005/8/layout/radial1"/>
    <dgm:cxn modelId="{7436EA3F-EAD7-44D5-9679-A5DD881AEF51}" type="presParOf" srcId="{18AF2836-DE3F-4FE3-A2A6-5B3BA83E628D}" destId="{7D0579D8-7371-4851-A602-AA6A4CBEB6F4}" srcOrd="0" destOrd="0" presId="urn:microsoft.com/office/officeart/2005/8/layout/radial1"/>
    <dgm:cxn modelId="{83D956BE-7790-4439-8C55-B8C428F0F272}" type="presParOf" srcId="{7E8CFE46-4008-4319-ACFF-34A199D14790}" destId="{CFDB337A-837A-455D-8CC5-883BE6E12697}" srcOrd="6" destOrd="0" presId="urn:microsoft.com/office/officeart/2005/8/layout/radial1"/>
    <dgm:cxn modelId="{2F357A6B-8337-4A4B-804A-46C91F6E239C}" type="presParOf" srcId="{7E8CFE46-4008-4319-ACFF-34A199D14790}" destId="{78094193-DCC8-420D-9596-241E48E995B5}" srcOrd="7" destOrd="0" presId="urn:microsoft.com/office/officeart/2005/8/layout/radial1"/>
    <dgm:cxn modelId="{473B749F-8194-4E6B-B20D-062DE805F5E8}" type="presParOf" srcId="{78094193-DCC8-420D-9596-241E48E995B5}" destId="{33721670-870F-441D-BCE5-4A0375B9C230}" srcOrd="0" destOrd="0" presId="urn:microsoft.com/office/officeart/2005/8/layout/radial1"/>
    <dgm:cxn modelId="{879833A0-11DA-464C-9631-F42D947D7427}" type="presParOf" srcId="{7E8CFE46-4008-4319-ACFF-34A199D14790}" destId="{493CCA4E-E302-4ED4-85CB-E9E0E87EA0B5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4C1979-F092-4924-904B-19FE516B8990}" type="doc">
      <dgm:prSet loTypeId="urn:microsoft.com/office/officeart/2005/8/layout/pyramid2" loCatId="list" qsTypeId="urn:microsoft.com/office/officeart/2005/8/quickstyle/simple1" qsCatId="simple" csTypeId="urn:microsoft.com/office/officeart/2005/8/colors/accent6_5" csCatId="accent6" phldr="1"/>
      <dgm:spPr/>
    </dgm:pt>
    <dgm:pt modelId="{D50AC019-5242-4591-9470-A8A9BD8D5EED}">
      <dgm:prSet phldrT="[Text]"/>
      <dgm:spPr/>
      <dgm:t>
        <a:bodyPr/>
        <a:lstStyle/>
        <a:p>
          <a:r>
            <a:rPr lang="ro-RO" dirty="0">
              <a:solidFill>
                <a:srgbClr val="7030A0"/>
              </a:solidFill>
            </a:rPr>
            <a:t>Acțiune</a:t>
          </a:r>
          <a:r>
            <a:rPr lang="ro-RO" dirty="0"/>
            <a:t> (ceea ce se povestește în text)</a:t>
          </a:r>
          <a:endParaRPr lang="en-US" dirty="0"/>
        </a:p>
      </dgm:t>
    </dgm:pt>
    <dgm:pt modelId="{92ADD68C-8C28-4979-B462-A716DBF8EBA8}" type="parTrans" cxnId="{24AB0124-7410-4255-AADA-57CC6B61BF05}">
      <dgm:prSet/>
      <dgm:spPr/>
      <dgm:t>
        <a:bodyPr/>
        <a:lstStyle/>
        <a:p>
          <a:endParaRPr lang="en-US"/>
        </a:p>
      </dgm:t>
    </dgm:pt>
    <dgm:pt modelId="{FB9E4DE6-34D5-4658-9F93-A73719D6143D}" type="sibTrans" cxnId="{24AB0124-7410-4255-AADA-57CC6B61BF05}">
      <dgm:prSet/>
      <dgm:spPr/>
      <dgm:t>
        <a:bodyPr/>
        <a:lstStyle/>
        <a:p>
          <a:endParaRPr lang="en-US"/>
        </a:p>
      </dgm:t>
    </dgm:pt>
    <dgm:pt modelId="{80EE2432-AEBA-469B-BB94-5409062C13E1}">
      <dgm:prSet phldrT="[Text]"/>
      <dgm:spPr/>
      <dgm:t>
        <a:bodyPr/>
        <a:lstStyle/>
        <a:p>
          <a:r>
            <a:rPr lang="ro-RO" dirty="0">
              <a:solidFill>
                <a:srgbClr val="7030A0"/>
              </a:solidFill>
            </a:rPr>
            <a:t>Personaje </a:t>
          </a:r>
          <a:r>
            <a:rPr lang="ro-RO" dirty="0"/>
            <a:t>(cine realizează acțiunea prezentată) </a:t>
          </a:r>
          <a:endParaRPr lang="en-US" dirty="0"/>
        </a:p>
      </dgm:t>
    </dgm:pt>
    <dgm:pt modelId="{E129712F-2F28-455A-945F-473156AB30D2}" type="parTrans" cxnId="{106AE78A-1157-4202-A482-79AA42F9E494}">
      <dgm:prSet/>
      <dgm:spPr/>
      <dgm:t>
        <a:bodyPr/>
        <a:lstStyle/>
        <a:p>
          <a:endParaRPr lang="en-US"/>
        </a:p>
      </dgm:t>
    </dgm:pt>
    <dgm:pt modelId="{463C5E43-FC48-4A63-B876-84578CEE2EF8}" type="sibTrans" cxnId="{106AE78A-1157-4202-A482-79AA42F9E494}">
      <dgm:prSet/>
      <dgm:spPr/>
      <dgm:t>
        <a:bodyPr/>
        <a:lstStyle/>
        <a:p>
          <a:endParaRPr lang="en-US"/>
        </a:p>
      </dgm:t>
    </dgm:pt>
    <dgm:pt modelId="{5A43DF55-E8D6-43F3-8BF3-1E478AC11DC6}">
      <dgm:prSet phldrT="[Text]"/>
      <dgm:spPr/>
      <dgm:t>
        <a:bodyPr/>
        <a:lstStyle/>
        <a:p>
          <a:r>
            <a:rPr lang="ro-RO" dirty="0">
              <a:solidFill>
                <a:srgbClr val="7030A0"/>
              </a:solidFill>
            </a:rPr>
            <a:t>Narator</a:t>
          </a:r>
          <a:r>
            <a:rPr lang="ro-RO" dirty="0"/>
            <a:t> (cine povestește acțiunea) </a:t>
          </a:r>
          <a:endParaRPr lang="en-US" dirty="0"/>
        </a:p>
      </dgm:t>
    </dgm:pt>
    <dgm:pt modelId="{77BF2267-3130-4833-BB55-E269C7485F4E}" type="parTrans" cxnId="{0B2B0A6A-B895-4F34-AA70-D6205E49F70B}">
      <dgm:prSet/>
      <dgm:spPr/>
      <dgm:t>
        <a:bodyPr/>
        <a:lstStyle/>
        <a:p>
          <a:endParaRPr lang="en-US"/>
        </a:p>
      </dgm:t>
    </dgm:pt>
    <dgm:pt modelId="{90E86ED5-C4B7-4B3A-92A6-F114E1AD0E99}" type="sibTrans" cxnId="{0B2B0A6A-B895-4F34-AA70-D6205E49F70B}">
      <dgm:prSet/>
      <dgm:spPr/>
      <dgm:t>
        <a:bodyPr/>
        <a:lstStyle/>
        <a:p>
          <a:endParaRPr lang="en-US"/>
        </a:p>
      </dgm:t>
    </dgm:pt>
    <dgm:pt modelId="{CD859301-F6A5-4F5B-867E-0D46CD8BDBC8}" type="pres">
      <dgm:prSet presAssocID="{E24C1979-F092-4924-904B-19FE516B8990}" presName="compositeShape" presStyleCnt="0">
        <dgm:presLayoutVars>
          <dgm:dir/>
          <dgm:resizeHandles/>
        </dgm:presLayoutVars>
      </dgm:prSet>
      <dgm:spPr/>
    </dgm:pt>
    <dgm:pt modelId="{E02848B8-A93D-45FE-ACC8-0C06034C778B}" type="pres">
      <dgm:prSet presAssocID="{E24C1979-F092-4924-904B-19FE516B8990}" presName="pyramid" presStyleLbl="node1" presStyleIdx="0" presStyleCnt="1"/>
      <dgm:spPr/>
    </dgm:pt>
    <dgm:pt modelId="{9302D016-85D7-45B7-9845-E51630D751EE}" type="pres">
      <dgm:prSet presAssocID="{E24C1979-F092-4924-904B-19FE516B8990}" presName="theList" presStyleCnt="0"/>
      <dgm:spPr/>
    </dgm:pt>
    <dgm:pt modelId="{6FE69D95-FD8C-4ADD-8F49-C1311B466DD2}" type="pres">
      <dgm:prSet presAssocID="{D50AC019-5242-4591-9470-A8A9BD8D5EED}" presName="aNode" presStyleLbl="fgAcc1" presStyleIdx="0" presStyleCnt="3">
        <dgm:presLayoutVars>
          <dgm:bulletEnabled val="1"/>
        </dgm:presLayoutVars>
      </dgm:prSet>
      <dgm:spPr/>
    </dgm:pt>
    <dgm:pt modelId="{FB8AACE1-829D-4B83-B367-7D818F844EA8}" type="pres">
      <dgm:prSet presAssocID="{D50AC019-5242-4591-9470-A8A9BD8D5EED}" presName="aSpace" presStyleCnt="0"/>
      <dgm:spPr/>
    </dgm:pt>
    <dgm:pt modelId="{B9D66250-DD13-4E0D-87D0-A269BCEB82DC}" type="pres">
      <dgm:prSet presAssocID="{80EE2432-AEBA-469B-BB94-5409062C13E1}" presName="aNode" presStyleLbl="fgAcc1" presStyleIdx="1" presStyleCnt="3">
        <dgm:presLayoutVars>
          <dgm:bulletEnabled val="1"/>
        </dgm:presLayoutVars>
      </dgm:prSet>
      <dgm:spPr/>
    </dgm:pt>
    <dgm:pt modelId="{20F2BA5D-E1C5-4D34-A621-10ED25669E9A}" type="pres">
      <dgm:prSet presAssocID="{80EE2432-AEBA-469B-BB94-5409062C13E1}" presName="aSpace" presStyleCnt="0"/>
      <dgm:spPr/>
    </dgm:pt>
    <dgm:pt modelId="{6E236916-5707-46F2-A330-0B3760BB80B5}" type="pres">
      <dgm:prSet presAssocID="{5A43DF55-E8D6-43F3-8BF3-1E478AC11DC6}" presName="aNode" presStyleLbl="fgAcc1" presStyleIdx="2" presStyleCnt="3">
        <dgm:presLayoutVars>
          <dgm:bulletEnabled val="1"/>
        </dgm:presLayoutVars>
      </dgm:prSet>
      <dgm:spPr/>
    </dgm:pt>
    <dgm:pt modelId="{CD6FB16D-8A46-44F6-BF38-B15428B3B9B7}" type="pres">
      <dgm:prSet presAssocID="{5A43DF55-E8D6-43F3-8BF3-1E478AC11DC6}" presName="aSpace" presStyleCnt="0"/>
      <dgm:spPr/>
    </dgm:pt>
  </dgm:ptLst>
  <dgm:cxnLst>
    <dgm:cxn modelId="{24AB0124-7410-4255-AADA-57CC6B61BF05}" srcId="{E24C1979-F092-4924-904B-19FE516B8990}" destId="{D50AC019-5242-4591-9470-A8A9BD8D5EED}" srcOrd="0" destOrd="0" parTransId="{92ADD68C-8C28-4979-B462-A716DBF8EBA8}" sibTransId="{FB9E4DE6-34D5-4658-9F93-A73719D6143D}"/>
    <dgm:cxn modelId="{0B2B0A6A-B895-4F34-AA70-D6205E49F70B}" srcId="{E24C1979-F092-4924-904B-19FE516B8990}" destId="{5A43DF55-E8D6-43F3-8BF3-1E478AC11DC6}" srcOrd="2" destOrd="0" parTransId="{77BF2267-3130-4833-BB55-E269C7485F4E}" sibTransId="{90E86ED5-C4B7-4B3A-92A6-F114E1AD0E99}"/>
    <dgm:cxn modelId="{106AE78A-1157-4202-A482-79AA42F9E494}" srcId="{E24C1979-F092-4924-904B-19FE516B8990}" destId="{80EE2432-AEBA-469B-BB94-5409062C13E1}" srcOrd="1" destOrd="0" parTransId="{E129712F-2F28-455A-945F-473156AB30D2}" sibTransId="{463C5E43-FC48-4A63-B876-84578CEE2EF8}"/>
    <dgm:cxn modelId="{C388E8C5-8A51-4AA1-9438-C180ACDBF26C}" type="presOf" srcId="{D50AC019-5242-4591-9470-A8A9BD8D5EED}" destId="{6FE69D95-FD8C-4ADD-8F49-C1311B466DD2}" srcOrd="0" destOrd="0" presId="urn:microsoft.com/office/officeart/2005/8/layout/pyramid2"/>
    <dgm:cxn modelId="{F95F5FD6-8422-4741-9E68-5ACBACF09263}" type="presOf" srcId="{80EE2432-AEBA-469B-BB94-5409062C13E1}" destId="{B9D66250-DD13-4E0D-87D0-A269BCEB82DC}" srcOrd="0" destOrd="0" presId="urn:microsoft.com/office/officeart/2005/8/layout/pyramid2"/>
    <dgm:cxn modelId="{9047E9EF-FE43-402B-8B3C-32325F8DD713}" type="presOf" srcId="{5A43DF55-E8D6-43F3-8BF3-1E478AC11DC6}" destId="{6E236916-5707-46F2-A330-0B3760BB80B5}" srcOrd="0" destOrd="0" presId="urn:microsoft.com/office/officeart/2005/8/layout/pyramid2"/>
    <dgm:cxn modelId="{B472EFF6-76C5-4274-9F2B-E861DC6F861A}" type="presOf" srcId="{E24C1979-F092-4924-904B-19FE516B8990}" destId="{CD859301-F6A5-4F5B-867E-0D46CD8BDBC8}" srcOrd="0" destOrd="0" presId="urn:microsoft.com/office/officeart/2005/8/layout/pyramid2"/>
    <dgm:cxn modelId="{35DE449B-EEB9-4BBA-AFA8-7916B8B80157}" type="presParOf" srcId="{CD859301-F6A5-4F5B-867E-0D46CD8BDBC8}" destId="{E02848B8-A93D-45FE-ACC8-0C06034C778B}" srcOrd="0" destOrd="0" presId="urn:microsoft.com/office/officeart/2005/8/layout/pyramid2"/>
    <dgm:cxn modelId="{0C7F1D52-31FC-4447-A001-69FD58546488}" type="presParOf" srcId="{CD859301-F6A5-4F5B-867E-0D46CD8BDBC8}" destId="{9302D016-85D7-45B7-9845-E51630D751EE}" srcOrd="1" destOrd="0" presId="urn:microsoft.com/office/officeart/2005/8/layout/pyramid2"/>
    <dgm:cxn modelId="{3821E4C3-5E41-4265-B45C-60CDCBD50BBF}" type="presParOf" srcId="{9302D016-85D7-45B7-9845-E51630D751EE}" destId="{6FE69D95-FD8C-4ADD-8F49-C1311B466DD2}" srcOrd="0" destOrd="0" presId="urn:microsoft.com/office/officeart/2005/8/layout/pyramid2"/>
    <dgm:cxn modelId="{51B35A71-DD42-4309-981D-FD0C023F43FD}" type="presParOf" srcId="{9302D016-85D7-45B7-9845-E51630D751EE}" destId="{FB8AACE1-829D-4B83-B367-7D818F844EA8}" srcOrd="1" destOrd="0" presId="urn:microsoft.com/office/officeart/2005/8/layout/pyramid2"/>
    <dgm:cxn modelId="{7C34492C-3EEF-4452-9898-20612CB48EBF}" type="presParOf" srcId="{9302D016-85D7-45B7-9845-E51630D751EE}" destId="{B9D66250-DD13-4E0D-87D0-A269BCEB82DC}" srcOrd="2" destOrd="0" presId="urn:microsoft.com/office/officeart/2005/8/layout/pyramid2"/>
    <dgm:cxn modelId="{9AAE4383-3365-416C-8E4A-FF1BC107386C}" type="presParOf" srcId="{9302D016-85D7-45B7-9845-E51630D751EE}" destId="{20F2BA5D-E1C5-4D34-A621-10ED25669E9A}" srcOrd="3" destOrd="0" presId="urn:microsoft.com/office/officeart/2005/8/layout/pyramid2"/>
    <dgm:cxn modelId="{2C978433-F2A7-40AF-BF28-199BDC0F3F7B}" type="presParOf" srcId="{9302D016-85D7-45B7-9845-E51630D751EE}" destId="{6E236916-5707-46F2-A330-0B3760BB80B5}" srcOrd="4" destOrd="0" presId="urn:microsoft.com/office/officeart/2005/8/layout/pyramid2"/>
    <dgm:cxn modelId="{CC3C9DD8-F7AE-4303-8641-DD746F99CBD3}" type="presParOf" srcId="{9302D016-85D7-45B7-9845-E51630D751EE}" destId="{CD6FB16D-8A46-44F6-BF38-B15428B3B9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763B05-3AE9-4EA2-8064-24988CBB03BB}">
      <dsp:nvSpPr>
        <dsp:cNvPr id="0" name=""/>
        <dsp:cNvSpPr/>
      </dsp:nvSpPr>
      <dsp:spPr>
        <a:xfrm>
          <a:off x="2560532" y="1468332"/>
          <a:ext cx="1127335" cy="1127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400" kern="1200" dirty="0">
              <a:solidFill>
                <a:srgbClr val="FFFF00"/>
              </a:solidFill>
            </a:rPr>
            <a:t>Moduri de expunere</a:t>
          </a:r>
          <a:endParaRPr lang="en-US" sz="1400" kern="1200" dirty="0">
            <a:solidFill>
              <a:srgbClr val="FFFF00"/>
            </a:solidFill>
          </a:endParaRPr>
        </a:p>
      </dsp:txBody>
      <dsp:txXfrm>
        <a:off x="2725626" y="1633426"/>
        <a:ext cx="797147" cy="797147"/>
      </dsp:txXfrm>
    </dsp:sp>
    <dsp:sp modelId="{964FE226-F15C-40FD-9EFD-9F15DC2B6A1B}">
      <dsp:nvSpPr>
        <dsp:cNvPr id="0" name=""/>
        <dsp:cNvSpPr/>
      </dsp:nvSpPr>
      <dsp:spPr>
        <a:xfrm rot="16264638">
          <a:off x="2998948" y="1313765"/>
          <a:ext cx="276904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276904" y="16237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30478" y="1323081"/>
        <a:ext cx="13845" cy="13845"/>
      </dsp:txXfrm>
    </dsp:sp>
    <dsp:sp modelId="{845D6D8B-2CA2-4F08-AB1A-58E740343381}">
      <dsp:nvSpPr>
        <dsp:cNvPr id="0" name=""/>
        <dsp:cNvSpPr/>
      </dsp:nvSpPr>
      <dsp:spPr>
        <a:xfrm>
          <a:off x="2586933" y="64339"/>
          <a:ext cx="1127335" cy="1127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FFFF00"/>
              </a:solidFill>
            </a:rPr>
            <a:t>Narațiunea</a:t>
          </a:r>
          <a:endParaRPr lang="en-US" sz="1200" kern="1200" dirty="0">
            <a:solidFill>
              <a:srgbClr val="FFFF00"/>
            </a:solidFill>
          </a:endParaRPr>
        </a:p>
      </dsp:txBody>
      <dsp:txXfrm>
        <a:off x="2752027" y="229433"/>
        <a:ext cx="797147" cy="797147"/>
      </dsp:txXfrm>
    </dsp:sp>
    <dsp:sp modelId="{933C059E-FCA6-48BC-8C42-C8EE800F45EF}">
      <dsp:nvSpPr>
        <dsp:cNvPr id="0" name=""/>
        <dsp:cNvSpPr/>
      </dsp:nvSpPr>
      <dsp:spPr>
        <a:xfrm>
          <a:off x="3687867" y="2015762"/>
          <a:ext cx="338606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338606" y="16237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848706" y="2023534"/>
        <a:ext cx="16930" cy="16930"/>
      </dsp:txXfrm>
    </dsp:sp>
    <dsp:sp modelId="{51CA9E67-6243-41AD-ABD4-733766711AD2}">
      <dsp:nvSpPr>
        <dsp:cNvPr id="0" name=""/>
        <dsp:cNvSpPr/>
      </dsp:nvSpPr>
      <dsp:spPr>
        <a:xfrm>
          <a:off x="4026474" y="1468332"/>
          <a:ext cx="1127335" cy="1127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FFFF00"/>
              </a:solidFill>
            </a:rPr>
            <a:t>Monologul</a:t>
          </a:r>
          <a:r>
            <a:rPr lang="ro-RO" sz="1200" kern="1200" dirty="0"/>
            <a:t> </a:t>
          </a:r>
          <a:endParaRPr lang="en-US" sz="1200" kern="1200" dirty="0"/>
        </a:p>
      </dsp:txBody>
      <dsp:txXfrm>
        <a:off x="4191568" y="1633426"/>
        <a:ext cx="797147" cy="797147"/>
      </dsp:txXfrm>
    </dsp:sp>
    <dsp:sp modelId="{18AF2836-DE3F-4FE3-A2A6-5B3BA83E628D}">
      <dsp:nvSpPr>
        <dsp:cNvPr id="0" name=""/>
        <dsp:cNvSpPr/>
      </dsp:nvSpPr>
      <dsp:spPr>
        <a:xfrm rot="5400000">
          <a:off x="2954896" y="2748733"/>
          <a:ext cx="338606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338606" y="16237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15734" y="2756506"/>
        <a:ext cx="16930" cy="16930"/>
      </dsp:txXfrm>
    </dsp:sp>
    <dsp:sp modelId="{CFDB337A-837A-455D-8CC5-883BE6E12697}">
      <dsp:nvSpPr>
        <dsp:cNvPr id="0" name=""/>
        <dsp:cNvSpPr/>
      </dsp:nvSpPr>
      <dsp:spPr>
        <a:xfrm>
          <a:off x="2560532" y="2934274"/>
          <a:ext cx="1127335" cy="1127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FFFF00"/>
              </a:solidFill>
            </a:rPr>
            <a:t>Dialogul</a:t>
          </a:r>
          <a:r>
            <a:rPr lang="ro-RO" sz="1200" kern="1200" dirty="0"/>
            <a:t> </a:t>
          </a:r>
          <a:endParaRPr lang="en-US" sz="1200" kern="1200" dirty="0"/>
        </a:p>
      </dsp:txBody>
      <dsp:txXfrm>
        <a:off x="2725626" y="3099368"/>
        <a:ext cx="797147" cy="797147"/>
      </dsp:txXfrm>
    </dsp:sp>
    <dsp:sp modelId="{78094193-DCC8-420D-9596-241E48E995B5}">
      <dsp:nvSpPr>
        <dsp:cNvPr id="0" name=""/>
        <dsp:cNvSpPr/>
      </dsp:nvSpPr>
      <dsp:spPr>
        <a:xfrm rot="10800000">
          <a:off x="2221925" y="2015762"/>
          <a:ext cx="338606" cy="32475"/>
        </a:xfrm>
        <a:custGeom>
          <a:avLst/>
          <a:gdLst/>
          <a:ahLst/>
          <a:cxnLst/>
          <a:rect l="0" t="0" r="0" b="0"/>
          <a:pathLst>
            <a:path>
              <a:moveTo>
                <a:pt x="0" y="16237"/>
              </a:moveTo>
              <a:lnTo>
                <a:pt x="338606" y="16237"/>
              </a:lnTo>
            </a:path>
          </a:pathLst>
        </a:custGeom>
        <a:noFill/>
        <a:ln w="400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382763" y="2023534"/>
        <a:ext cx="16930" cy="16930"/>
      </dsp:txXfrm>
    </dsp:sp>
    <dsp:sp modelId="{493CCA4E-E302-4ED4-85CB-E9E0E87EA0B5}">
      <dsp:nvSpPr>
        <dsp:cNvPr id="0" name=""/>
        <dsp:cNvSpPr/>
      </dsp:nvSpPr>
      <dsp:spPr>
        <a:xfrm>
          <a:off x="1094589" y="1468332"/>
          <a:ext cx="1127335" cy="112733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200" kern="1200" dirty="0">
              <a:solidFill>
                <a:srgbClr val="FFFF00"/>
              </a:solidFill>
            </a:rPr>
            <a:t>Descrierea </a:t>
          </a:r>
          <a:endParaRPr lang="en-US" sz="1200" kern="1200" dirty="0">
            <a:solidFill>
              <a:srgbClr val="FFFF00"/>
            </a:solidFill>
          </a:endParaRPr>
        </a:p>
      </dsp:txBody>
      <dsp:txXfrm>
        <a:off x="1259683" y="1633426"/>
        <a:ext cx="797147" cy="7971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2848B8-A93D-45FE-ACC8-0C06034C778B}">
      <dsp:nvSpPr>
        <dsp:cNvPr id="0" name=""/>
        <dsp:cNvSpPr/>
      </dsp:nvSpPr>
      <dsp:spPr>
        <a:xfrm>
          <a:off x="813434" y="0"/>
          <a:ext cx="3886200" cy="3886200"/>
        </a:xfrm>
        <a:prstGeom prst="triangle">
          <a:avLst/>
        </a:prstGeom>
        <a:solidFill>
          <a:schemeClr val="accent6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E69D95-FD8C-4ADD-8F49-C1311B466DD2}">
      <dsp:nvSpPr>
        <dsp:cNvPr id="0" name=""/>
        <dsp:cNvSpPr/>
      </dsp:nvSpPr>
      <dsp:spPr>
        <a:xfrm>
          <a:off x="2756534" y="390707"/>
          <a:ext cx="2526030" cy="9199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solidFill>
                <a:srgbClr val="7030A0"/>
              </a:solidFill>
            </a:rPr>
            <a:t>Acțiune</a:t>
          </a:r>
          <a:r>
            <a:rPr lang="ro-RO" sz="1700" kern="1200" dirty="0"/>
            <a:t> (ceea ce se povestește în text)</a:t>
          </a:r>
          <a:endParaRPr lang="en-US" sz="1700" kern="1200" dirty="0"/>
        </a:p>
      </dsp:txBody>
      <dsp:txXfrm>
        <a:off x="2801442" y="435615"/>
        <a:ext cx="2436214" cy="830120"/>
      </dsp:txXfrm>
    </dsp:sp>
    <dsp:sp modelId="{B9D66250-DD13-4E0D-87D0-A269BCEB82DC}">
      <dsp:nvSpPr>
        <dsp:cNvPr id="0" name=""/>
        <dsp:cNvSpPr/>
      </dsp:nvSpPr>
      <dsp:spPr>
        <a:xfrm>
          <a:off x="2756534" y="1425635"/>
          <a:ext cx="2526030" cy="9199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6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solidFill>
                <a:srgbClr val="7030A0"/>
              </a:solidFill>
            </a:rPr>
            <a:t>Personaje </a:t>
          </a:r>
          <a:r>
            <a:rPr lang="ro-RO" sz="1700" kern="1200" dirty="0"/>
            <a:t>(cine realizează acțiunea prezentată) </a:t>
          </a:r>
          <a:endParaRPr lang="en-US" sz="1700" kern="1200" dirty="0"/>
        </a:p>
      </dsp:txBody>
      <dsp:txXfrm>
        <a:off x="2801442" y="1470543"/>
        <a:ext cx="2436214" cy="830120"/>
      </dsp:txXfrm>
    </dsp:sp>
    <dsp:sp modelId="{6E236916-5707-46F2-A330-0B3760BB80B5}">
      <dsp:nvSpPr>
        <dsp:cNvPr id="0" name=""/>
        <dsp:cNvSpPr/>
      </dsp:nvSpPr>
      <dsp:spPr>
        <a:xfrm>
          <a:off x="2756534" y="2460564"/>
          <a:ext cx="2526030" cy="9199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o-RO" sz="1700" kern="1200" dirty="0">
              <a:solidFill>
                <a:srgbClr val="7030A0"/>
              </a:solidFill>
            </a:rPr>
            <a:t>Narator</a:t>
          </a:r>
          <a:r>
            <a:rPr lang="ro-RO" sz="1700" kern="1200" dirty="0"/>
            <a:t> (cine povestește acțiunea) </a:t>
          </a:r>
          <a:endParaRPr lang="en-US" sz="1700" kern="1200" dirty="0"/>
        </a:p>
      </dsp:txBody>
      <dsp:txXfrm>
        <a:off x="2801442" y="2505472"/>
        <a:ext cx="2436214" cy="8301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u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25" name="Subtitlu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o-RO"/>
              <a:t>Faceți clic pentru editarea stilului de subtitlu al coordonatorului</a:t>
            </a:r>
            <a:endParaRPr kumimoji="0" lang="en-US"/>
          </a:p>
        </p:txBody>
      </p:sp>
      <p:sp>
        <p:nvSpPr>
          <p:cNvPr id="31" name="Substituent dată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18" name="Substituent subsol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ubstituent număr diapozitiv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o-RO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/>
              <a:t>Faceți clic pentru a edita stilurile de text Coordonator</a:t>
            </a:r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o-RO"/>
              <a:t>Faceți clic pentru a edita stilurile de text Coordonator</a:t>
            </a:r>
          </a:p>
        </p:txBody>
      </p:sp>
      <p:sp>
        <p:nvSpPr>
          <p:cNvPr id="5" name="Substituent conținut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o-RO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o-RO"/>
              <a:t>Faceți clic pentru a edita stilurile de text Coordonator</a:t>
            </a:r>
          </a:p>
          <a:p>
            <a:pPr lvl="1" eaLnBrk="1" latinLnBrk="0" hangingPunct="1"/>
            <a:r>
              <a:rPr lang="ro-RO"/>
              <a:t>Al doilea nivel</a:t>
            </a:r>
          </a:p>
          <a:p>
            <a:pPr lvl="2" eaLnBrk="1" latinLnBrk="0" hangingPunct="1"/>
            <a:r>
              <a:rPr lang="ro-RO"/>
              <a:t>Al treilea nivel</a:t>
            </a:r>
          </a:p>
          <a:p>
            <a:pPr lvl="3" eaLnBrk="1" latinLnBrk="0" hangingPunct="1"/>
            <a:r>
              <a:rPr lang="ro-RO"/>
              <a:t>Al patrulea nivel</a:t>
            </a:r>
          </a:p>
          <a:p>
            <a:pPr lvl="4" eaLnBrk="1" latinLnBrk="0" hangingPunct="1"/>
            <a:r>
              <a:rPr lang="ro-RO"/>
              <a:t>Al cincilea nivel</a:t>
            </a:r>
            <a:endParaRPr kumimoji="0"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reptunghi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Dreptunghi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o-RO"/>
              <a:t>Faceți clic pentru a edita stilul de titlu Coordonator</a:t>
            </a:r>
            <a:endParaRPr kumimoji="0" lang="en-US" dirty="0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o-RO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Substituent imagine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o-RO"/>
              <a:t>Faceți clic pe pictogramă pentru a adăuga o imagine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reptunghi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Substituent titl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o-RO"/>
              <a:t>Faceți clic pentru a edita stilul de titlu Coordonator</a:t>
            </a:r>
            <a:endParaRPr kumimoji="0" lang="en-US"/>
          </a:p>
        </p:txBody>
      </p:sp>
      <p:sp>
        <p:nvSpPr>
          <p:cNvPr id="31" name="Substituent text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/>
              <a:t>Faceți clic pentru a edita stilurile de text Coordonator</a:t>
            </a:r>
          </a:p>
          <a:p>
            <a:pPr lvl="1" eaLnBrk="1" latinLnBrk="0" hangingPunct="1"/>
            <a:r>
              <a:rPr kumimoji="0" lang="ro-RO"/>
              <a:t>Al doilea nivel</a:t>
            </a:r>
          </a:p>
          <a:p>
            <a:pPr lvl="2" eaLnBrk="1" latinLnBrk="0" hangingPunct="1"/>
            <a:r>
              <a:rPr kumimoji="0" lang="ro-RO"/>
              <a:t>Al treilea nivel</a:t>
            </a:r>
          </a:p>
          <a:p>
            <a:pPr lvl="3" eaLnBrk="1" latinLnBrk="0" hangingPunct="1"/>
            <a:r>
              <a:rPr kumimoji="0" lang="ro-RO"/>
              <a:t>Al patrulea nivel</a:t>
            </a:r>
          </a:p>
          <a:p>
            <a:pPr lvl="4" eaLnBrk="1" latinLnBrk="0" hangingPunct="1"/>
            <a:r>
              <a:rPr kumimoji="0" lang="ro-RO"/>
              <a:t>Al cincilea nivel</a:t>
            </a:r>
            <a:endParaRPr kumimoji="0" lang="en-US"/>
          </a:p>
        </p:txBody>
      </p:sp>
      <p:sp>
        <p:nvSpPr>
          <p:cNvPr id="27" name="Substituent dată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7352377-B082-4899-94F6-E239328E0E09}" type="datetimeFigureOut">
              <a:rPr lang="en-US" smtClean="0"/>
              <a:pPr/>
              <a:t>12/19/2025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370DC1-DCC8-463E-B046-D44F6CC874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2971800" y="533400"/>
            <a:ext cx="5500468" cy="2868168"/>
          </a:xfrm>
          <a:solidFill>
            <a:schemeClr val="tx2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 err="1"/>
              <a:t>Textul</a:t>
            </a:r>
            <a:r>
              <a:rPr lang="en-US" dirty="0"/>
              <a:t> </a:t>
            </a:r>
            <a:r>
              <a:rPr lang="en-US" dirty="0" err="1"/>
              <a:t>narativ</a:t>
            </a:r>
            <a:r>
              <a:rPr lang="en-US" dirty="0"/>
              <a:t> </a:t>
            </a:r>
            <a:r>
              <a:rPr lang="en-US" dirty="0" err="1"/>
              <a:t>literar</a:t>
            </a:r>
            <a:br>
              <a:rPr lang="ro-RO" dirty="0"/>
            </a:br>
            <a:r>
              <a:rPr lang="ro-RO" dirty="0"/>
              <a:t>concepte teoretice</a:t>
            </a:r>
            <a:endParaRPr lang="en-US" dirty="0"/>
          </a:p>
        </p:txBody>
      </p:sp>
      <p:sp>
        <p:nvSpPr>
          <p:cNvPr id="5" name="Subtitlu 4">
            <a:extLst>
              <a:ext uri="{FF2B5EF4-FFF2-40B4-BE49-F238E27FC236}">
                <a16:creationId xmlns:a16="http://schemas.microsoft.com/office/drawing/2014/main" id="{57D4EF45-967B-F0E7-5E32-BAB049E96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5200" y="4800600"/>
            <a:ext cx="5114778" cy="1101248"/>
          </a:xfrm>
        </p:spPr>
        <p:txBody>
          <a:bodyPr/>
          <a:lstStyle/>
          <a:p>
            <a:r>
              <a:rPr lang="ro-RO" i="1" dirty="0"/>
              <a:t>Prof. Cupcea Ioana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Textul narativ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o-RO" i="1" dirty="0">
                <a:solidFill>
                  <a:srgbClr val="FF0000"/>
                </a:solidFill>
              </a:rPr>
              <a:t>Textul narativ </a:t>
            </a:r>
            <a:r>
              <a:rPr lang="ro-RO" dirty="0"/>
              <a:t>este textul în care sunt relatate, povestite anumite fapte, evenimente, întâmplări.</a:t>
            </a:r>
          </a:p>
          <a:p>
            <a:pPr algn="just"/>
            <a:r>
              <a:rPr lang="ro-RO" i="1" dirty="0">
                <a:solidFill>
                  <a:srgbClr val="FF0000"/>
                </a:solidFill>
              </a:rPr>
              <a:t>Textul literar </a:t>
            </a:r>
            <a:r>
              <a:rPr lang="ro-RO" dirty="0"/>
              <a:t>este rodul imaginației scriitorului, în care realitatea este transfigurată, transformată, creându-se un univers imaginar nou, cu scopul de a-l sensibiliza, impresiona pe cititor.</a:t>
            </a:r>
          </a:p>
          <a:p>
            <a:pPr algn="just"/>
            <a:r>
              <a:rPr lang="ro-RO" i="1" dirty="0">
                <a:solidFill>
                  <a:srgbClr val="FF0000"/>
                </a:solidFill>
              </a:rPr>
              <a:t>Textul narativ literar </a:t>
            </a:r>
            <a:r>
              <a:rPr lang="ro-RO" dirty="0"/>
              <a:t>este textul în care sunt relatate întâmplări la care iau parte personaje.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r>
              <a:rPr lang="ro-RO" dirty="0"/>
              <a:t>Moduri de expunere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1295400"/>
            <a:ext cx="7239000" cy="5160336"/>
          </a:xfrm>
        </p:spPr>
        <p:txBody>
          <a:bodyPr/>
          <a:lstStyle/>
          <a:p>
            <a:r>
              <a:rPr lang="ro-RO" i="1" dirty="0">
                <a:solidFill>
                  <a:srgbClr val="FF0000"/>
                </a:solidFill>
              </a:rPr>
              <a:t>Modurile de expunere </a:t>
            </a:r>
            <a:r>
              <a:rPr lang="ro-RO" dirty="0"/>
              <a:t>reprezintă modalitățile prin care autorul transmite anumite idei, păreri, informații.</a:t>
            </a:r>
          </a:p>
        </p:txBody>
      </p:sp>
      <p:graphicFrame>
        <p:nvGraphicFramePr>
          <p:cNvPr id="4" name="Nomogramă 3"/>
          <p:cNvGraphicFramePr/>
          <p:nvPr/>
        </p:nvGraphicFramePr>
        <p:xfrm>
          <a:off x="1295400" y="2514600"/>
          <a:ext cx="62484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Moduri de expunere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i="1" dirty="0">
                <a:solidFill>
                  <a:srgbClr val="C00000"/>
                </a:solidFill>
              </a:rPr>
              <a:t>Narațiunea</a:t>
            </a:r>
            <a:r>
              <a:rPr lang="ro-RO" dirty="0"/>
              <a:t> este modul de expunere prin care sunt redate anumite fapte, întâmplări, evenimente, reale sau imaginare.</a:t>
            </a:r>
          </a:p>
          <a:p>
            <a:r>
              <a:rPr lang="ro-RO" i="1" dirty="0">
                <a:solidFill>
                  <a:srgbClr val="C00000"/>
                </a:solidFill>
              </a:rPr>
              <a:t>Descrierea</a:t>
            </a:r>
            <a:r>
              <a:rPr lang="ro-RO" dirty="0"/>
              <a:t> este modul de expunere prin care este prezentat un colț </a:t>
            </a:r>
            <a:r>
              <a:rPr lang="ro-RO"/>
              <a:t>din natură</a:t>
            </a:r>
            <a:r>
              <a:rPr lang="ro-RO" dirty="0"/>
              <a:t>, un peisaj, un personaj etc.</a:t>
            </a:r>
          </a:p>
          <a:p>
            <a:r>
              <a:rPr lang="ro-RO" i="1" dirty="0">
                <a:solidFill>
                  <a:srgbClr val="C00000"/>
                </a:solidFill>
              </a:rPr>
              <a:t>Dialogul </a:t>
            </a:r>
            <a:r>
              <a:rPr lang="ro-RO" dirty="0"/>
              <a:t>este modul de expunere prin care este redată convorbirea dintre două sau mai multe personaje.</a:t>
            </a:r>
          </a:p>
          <a:p>
            <a:r>
              <a:rPr lang="ro-RO" i="1" dirty="0">
                <a:solidFill>
                  <a:srgbClr val="C00000"/>
                </a:solidFill>
              </a:rPr>
              <a:t>Monologul</a:t>
            </a:r>
            <a:r>
              <a:rPr lang="ro-RO" dirty="0"/>
              <a:t> este modul de expunere prin care sunt redate gândurile, ideile unui personaj.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Elementele unei narațiuni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Orice narațiune sau povestire are:</a:t>
            </a:r>
          </a:p>
          <a:p>
            <a:endParaRPr lang="en-US" dirty="0"/>
          </a:p>
        </p:txBody>
      </p:sp>
      <p:graphicFrame>
        <p:nvGraphicFramePr>
          <p:cNvPr id="5" name="Nomogramă 4"/>
          <p:cNvGraphicFramePr/>
          <p:nvPr/>
        </p:nvGraphicFramePr>
        <p:xfrm>
          <a:off x="1524000" y="2438400"/>
          <a:ext cx="60960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Personajul literar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i="1" dirty="0">
                <a:solidFill>
                  <a:srgbClr val="FF0000"/>
                </a:solidFill>
              </a:rPr>
              <a:t>Personajul literar</a:t>
            </a:r>
            <a:r>
              <a:rPr lang="ro-RO" dirty="0"/>
              <a:t> </a:t>
            </a:r>
            <a:r>
              <a:rPr lang="vi-VN" dirty="0"/>
              <a:t>este eroul operei literare, implicat în acţiune</a:t>
            </a:r>
            <a:r>
              <a:rPr lang="ro-RO" dirty="0"/>
              <a:t>.</a:t>
            </a:r>
          </a:p>
          <a:p>
            <a:r>
              <a:rPr lang="vi-VN" dirty="0"/>
              <a:t> </a:t>
            </a:r>
            <a:r>
              <a:rPr lang="vi-VN" i="1" dirty="0">
                <a:solidFill>
                  <a:srgbClr val="FF0000"/>
                </a:solidFill>
              </a:rPr>
              <a:t>Personajele literare </a:t>
            </a:r>
            <a:r>
              <a:rPr lang="vi-VN" dirty="0"/>
              <a:t>sunt persoane, animale, lucruri însuflețite etc. care participă la acțiunea dintr-o operă narativă.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31</TotalTime>
  <Words>242</Words>
  <Application>Microsoft Office PowerPoint</Application>
  <PresentationFormat>Expunere pe ecran (4:3)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6</vt:i4>
      </vt:variant>
    </vt:vector>
  </HeadingPairs>
  <TitlesOfParts>
    <vt:vector size="10" baseType="lpstr">
      <vt:lpstr>Trebuchet MS</vt:lpstr>
      <vt:lpstr>Wingdings</vt:lpstr>
      <vt:lpstr>Wingdings 2</vt:lpstr>
      <vt:lpstr>Opulent</vt:lpstr>
      <vt:lpstr>Textul narativ literar concepte teoretice</vt:lpstr>
      <vt:lpstr>Textul narativ</vt:lpstr>
      <vt:lpstr>Moduri de expunere</vt:lpstr>
      <vt:lpstr>Moduri de expunere</vt:lpstr>
      <vt:lpstr>Elementele unei narațiuni</vt:lpstr>
      <vt:lpstr>Personajul literar</vt:lpstr>
    </vt:vector>
  </TitlesOfParts>
  <Company>Unitate Scolara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Textul narativ literar</dc:title>
  <dc:creator>m</dc:creator>
  <cp:lastModifiedBy>"SCOALA GIMNAZIALA ""ION CREANGA"", ORAS TARGU NEAMT"</cp:lastModifiedBy>
  <cp:revision>10</cp:revision>
  <dcterms:created xsi:type="dcterms:W3CDTF">2020-09-27T07:44:28Z</dcterms:created>
  <dcterms:modified xsi:type="dcterms:W3CDTF">2025-12-19T13:33:13Z</dcterms:modified>
</cp:coreProperties>
</file>