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sldIdLst>
    <p:sldId id="257" r:id="rId2"/>
    <p:sldId id="259" r:id="rId3"/>
    <p:sldId id="261" r:id="rId4"/>
    <p:sldId id="260" r:id="rId5"/>
    <p:sldId id="262" r:id="rId6"/>
    <p:sldId id="263" r:id="rId7"/>
    <p:sldId id="264" r:id="rId8"/>
    <p:sldId id="265" r:id="rId9"/>
    <p:sldId id="266" r:id="rId1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18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B56A1A2D-C1EA-4D9C-A656-7EECF1ACF4CE}"/>
              </a:ext>
            </a:extLst>
          </p:cNvPr>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ro-RO"/>
              <a:t>Faceți clic pentru a edita stilul de titlu coordonator</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5" name="Date Placeholder 3">
            <a:extLst>
              <a:ext uri="{FF2B5EF4-FFF2-40B4-BE49-F238E27FC236}">
                <a16:creationId xmlns:a16="http://schemas.microsoft.com/office/drawing/2014/main" id="{137A7D53-3365-4F0D-93E1-3A0045199719}"/>
              </a:ext>
            </a:extLst>
          </p:cNvPr>
          <p:cNvSpPr>
            <a:spLocks noGrp="1"/>
          </p:cNvSpPr>
          <p:nvPr>
            <p:ph type="dt" sz="half" idx="10"/>
          </p:nvPr>
        </p:nvSpPr>
        <p:spPr/>
        <p:txBody>
          <a:bodyPr/>
          <a:lstStyle>
            <a:lvl1pPr>
              <a:defRPr/>
            </a:lvl1pPr>
          </a:lstStyle>
          <a:p>
            <a:pPr>
              <a:defRPr/>
            </a:pPr>
            <a:endParaRPr lang="ro-RO" altLang="en-US"/>
          </a:p>
        </p:txBody>
      </p:sp>
      <p:sp>
        <p:nvSpPr>
          <p:cNvPr id="6" name="Footer Placeholder 4">
            <a:extLst>
              <a:ext uri="{FF2B5EF4-FFF2-40B4-BE49-F238E27FC236}">
                <a16:creationId xmlns:a16="http://schemas.microsoft.com/office/drawing/2014/main" id="{2C7E9758-4D65-4AE2-835C-F121B37CBA76}"/>
              </a:ext>
            </a:extLst>
          </p:cNvPr>
          <p:cNvSpPr>
            <a:spLocks noGrp="1"/>
          </p:cNvSpPr>
          <p:nvPr>
            <p:ph type="ftr" sz="quarter" idx="11"/>
          </p:nvPr>
        </p:nvSpPr>
        <p:spPr/>
        <p:txBody>
          <a:bodyPr/>
          <a:lstStyle>
            <a:lvl1pPr>
              <a:defRPr/>
            </a:lvl1pPr>
          </a:lstStyle>
          <a:p>
            <a:pPr>
              <a:defRPr/>
            </a:pPr>
            <a:endParaRPr lang="ro-RO" altLang="en-US"/>
          </a:p>
        </p:txBody>
      </p:sp>
      <p:sp>
        <p:nvSpPr>
          <p:cNvPr id="7" name="Slide Number Placeholder 5">
            <a:extLst>
              <a:ext uri="{FF2B5EF4-FFF2-40B4-BE49-F238E27FC236}">
                <a16:creationId xmlns:a16="http://schemas.microsoft.com/office/drawing/2014/main" id="{ADAD921D-B31B-4387-B3C8-CFA6D8A7E9E6}"/>
              </a:ext>
            </a:extLst>
          </p:cNvPr>
          <p:cNvSpPr>
            <a:spLocks noGrp="1"/>
          </p:cNvSpPr>
          <p:nvPr>
            <p:ph type="sldNum" sz="quarter" idx="12"/>
          </p:nvPr>
        </p:nvSpPr>
        <p:spPr/>
        <p:txBody>
          <a:bodyPr/>
          <a:lstStyle>
            <a:lvl1pPr>
              <a:defRPr/>
            </a:lvl1pPr>
          </a:lstStyle>
          <a:p>
            <a:pPr>
              <a:defRPr/>
            </a:pPr>
            <a:fld id="{8F4EED80-5920-43C5-9455-E45DF3C064DA}" type="slidenum">
              <a:rPr lang="ro-RO" altLang="en-US"/>
              <a:pPr>
                <a:defRPr/>
              </a:pPr>
              <a:t>‹#›</a:t>
            </a:fld>
            <a:endParaRPr lang="ro-RO" altLang="en-US"/>
          </a:p>
        </p:txBody>
      </p:sp>
    </p:spTree>
    <p:extLst>
      <p:ext uri="{BB962C8B-B14F-4D97-AF65-F5344CB8AC3E}">
        <p14:creationId xmlns:p14="http://schemas.microsoft.com/office/powerpoint/2010/main" val="6809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ormAutofit/>
          </a:bodyPr>
          <a:lstStyle>
            <a:lvl1pPr algn="l">
              <a:defRPr sz="2400" b="0"/>
            </a:lvl1pPr>
          </a:lstStyle>
          <a:p>
            <a:r>
              <a:rPr lang="ro-RO"/>
              <a:t>Faceți clic pentru a edita stilul de titlu coordonator</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bodyPr>
          <a:lstStyle>
            <a:lvl1pPr marL="0" indent="0" algn="ctr">
              <a:buFontTx/>
              <a:buNone/>
              <a:defRPr sz="1600"/>
            </a:lvl1pPr>
          </a:lstStyle>
          <a:p>
            <a:pPr lvl="0"/>
            <a:r>
              <a:rPr lang="ro-RO" noProof="0"/>
              <a:t>Faceți clic pe pictogramă pentru a adăuga o imagine</a:t>
            </a:r>
            <a:endParaRPr lang="en-US" noProof="0" dirty="0"/>
          </a:p>
        </p:txBody>
      </p:sp>
      <p:sp>
        <p:nvSpPr>
          <p:cNvPr id="4" name="Text Placeholder 3"/>
          <p:cNvSpPr>
            <a:spLocks noGrp="1"/>
          </p:cNvSpPr>
          <p:nvPr>
            <p:ph type="body" sz="half" idx="2"/>
          </p:nvPr>
        </p:nvSpPr>
        <p:spPr>
          <a:xfrm>
            <a:off x="804863" y="5367338"/>
            <a:ext cx="7526337" cy="493712"/>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Footer Placeholder 4">
            <a:extLst>
              <a:ext uri="{FF2B5EF4-FFF2-40B4-BE49-F238E27FC236}">
                <a16:creationId xmlns:a16="http://schemas.microsoft.com/office/drawing/2014/main" id="{B650FDEF-60A7-4F16-A1D6-15E4218B04AE}"/>
              </a:ext>
            </a:extLst>
          </p:cNvPr>
          <p:cNvSpPr>
            <a:spLocks noGrp="1"/>
          </p:cNvSpPr>
          <p:nvPr>
            <p:ph type="ftr" sz="quarter" idx="14"/>
          </p:nvPr>
        </p:nvSpPr>
        <p:spPr/>
        <p:txBody>
          <a:bodyPr/>
          <a:lstStyle>
            <a:lvl1pPr>
              <a:defRPr/>
            </a:lvl1pPr>
          </a:lstStyle>
          <a:p>
            <a:pPr>
              <a:defRPr/>
            </a:pPr>
            <a:endParaRPr lang="ro-RO" altLang="en-US"/>
          </a:p>
        </p:txBody>
      </p:sp>
      <p:sp>
        <p:nvSpPr>
          <p:cNvPr id="6" name="Date Placeholder 3">
            <a:extLst>
              <a:ext uri="{FF2B5EF4-FFF2-40B4-BE49-F238E27FC236}">
                <a16:creationId xmlns:a16="http://schemas.microsoft.com/office/drawing/2014/main" id="{1E88DD5D-91F1-4CBF-B5A8-435871B0E613}"/>
              </a:ext>
            </a:extLst>
          </p:cNvPr>
          <p:cNvSpPr>
            <a:spLocks noGrp="1"/>
          </p:cNvSpPr>
          <p:nvPr>
            <p:ph type="dt" sz="half" idx="15"/>
          </p:nvPr>
        </p:nvSpPr>
        <p:spPr/>
        <p:txBody>
          <a:bodyPr/>
          <a:lstStyle>
            <a:lvl1pPr>
              <a:defRPr/>
            </a:lvl1pPr>
          </a:lstStyle>
          <a:p>
            <a:pPr>
              <a:defRPr/>
            </a:pPr>
            <a:endParaRPr lang="ro-RO" altLang="en-US"/>
          </a:p>
        </p:txBody>
      </p:sp>
      <p:sp>
        <p:nvSpPr>
          <p:cNvPr id="7" name="Slide Number Placeholder 5">
            <a:extLst>
              <a:ext uri="{FF2B5EF4-FFF2-40B4-BE49-F238E27FC236}">
                <a16:creationId xmlns:a16="http://schemas.microsoft.com/office/drawing/2014/main" id="{4E1528DC-F594-4E84-B134-DA6796085532}"/>
              </a:ext>
            </a:extLst>
          </p:cNvPr>
          <p:cNvSpPr>
            <a:spLocks noGrp="1"/>
          </p:cNvSpPr>
          <p:nvPr>
            <p:ph type="sldNum" sz="quarter" idx="16"/>
          </p:nvPr>
        </p:nvSpPr>
        <p:spPr/>
        <p:txBody>
          <a:bodyPr/>
          <a:lstStyle>
            <a:lvl1pPr>
              <a:defRPr/>
            </a:lvl1pPr>
          </a:lstStyle>
          <a:p>
            <a:pPr>
              <a:defRPr/>
            </a:pPr>
            <a:fld id="{6F4022A8-663F-488B-B463-2E14C4C83279}" type="slidenum">
              <a:rPr lang="ro-RO" altLang="en-US"/>
              <a:pPr>
                <a:defRPr/>
              </a:pPr>
              <a:t>‹#›</a:t>
            </a:fld>
            <a:endParaRPr lang="ro-RO" altLang="en-US"/>
          </a:p>
        </p:txBody>
      </p:sp>
    </p:spTree>
    <p:extLst>
      <p:ext uri="{BB962C8B-B14F-4D97-AF65-F5344CB8AC3E}">
        <p14:creationId xmlns:p14="http://schemas.microsoft.com/office/powerpoint/2010/main" val="930965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EB5E3DFB-F3B1-4D81-982E-CC135AB5DEE9}"/>
              </a:ext>
            </a:extLst>
          </p:cNvPr>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lstStyle>
            <a:lvl1pPr algn="l">
              <a:defRPr sz="4200" b="1"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ro-RO"/>
              <a:t>Faceţi clic pentru a edita Master stiluri text</a:t>
            </a:r>
          </a:p>
        </p:txBody>
      </p:sp>
      <p:sp>
        <p:nvSpPr>
          <p:cNvPr id="6" name="Date Placeholder 3">
            <a:extLst>
              <a:ext uri="{FF2B5EF4-FFF2-40B4-BE49-F238E27FC236}">
                <a16:creationId xmlns:a16="http://schemas.microsoft.com/office/drawing/2014/main" id="{4148F03A-0B45-48A0-A7D6-286DC9228789}"/>
              </a:ext>
            </a:extLst>
          </p:cNvPr>
          <p:cNvSpPr>
            <a:spLocks noGrp="1"/>
          </p:cNvSpPr>
          <p:nvPr>
            <p:ph type="dt" sz="half" idx="17"/>
          </p:nvPr>
        </p:nvSpPr>
        <p:spPr/>
        <p:txBody>
          <a:bodyPr/>
          <a:lstStyle>
            <a:lvl1pPr>
              <a:defRPr/>
            </a:lvl1pPr>
          </a:lstStyle>
          <a:p>
            <a:pPr>
              <a:defRPr/>
            </a:pPr>
            <a:endParaRPr lang="ro-RO" altLang="en-US"/>
          </a:p>
        </p:txBody>
      </p:sp>
      <p:sp>
        <p:nvSpPr>
          <p:cNvPr id="7" name="Footer Placeholder 4">
            <a:extLst>
              <a:ext uri="{FF2B5EF4-FFF2-40B4-BE49-F238E27FC236}">
                <a16:creationId xmlns:a16="http://schemas.microsoft.com/office/drawing/2014/main" id="{DC885CA0-9AE2-4E95-BD53-4FBF0069B451}"/>
              </a:ext>
            </a:extLst>
          </p:cNvPr>
          <p:cNvSpPr>
            <a:spLocks noGrp="1"/>
          </p:cNvSpPr>
          <p:nvPr>
            <p:ph type="ftr" sz="quarter" idx="18"/>
          </p:nvPr>
        </p:nvSpPr>
        <p:spPr/>
        <p:txBody>
          <a:bodyPr/>
          <a:lstStyle>
            <a:lvl1pPr>
              <a:defRPr/>
            </a:lvl1pPr>
          </a:lstStyle>
          <a:p>
            <a:pPr>
              <a:defRPr/>
            </a:pPr>
            <a:endParaRPr lang="ro-RO" altLang="en-US"/>
          </a:p>
        </p:txBody>
      </p:sp>
      <p:sp>
        <p:nvSpPr>
          <p:cNvPr id="8" name="Slide Number Placeholder 5">
            <a:extLst>
              <a:ext uri="{FF2B5EF4-FFF2-40B4-BE49-F238E27FC236}">
                <a16:creationId xmlns:a16="http://schemas.microsoft.com/office/drawing/2014/main" id="{6050FACE-F9C6-4D71-825C-57F30501F275}"/>
              </a:ext>
            </a:extLst>
          </p:cNvPr>
          <p:cNvSpPr>
            <a:spLocks noGrp="1"/>
          </p:cNvSpPr>
          <p:nvPr>
            <p:ph type="sldNum" sz="quarter" idx="19"/>
          </p:nvPr>
        </p:nvSpPr>
        <p:spPr/>
        <p:txBody>
          <a:bodyPr/>
          <a:lstStyle>
            <a:lvl1pPr>
              <a:defRPr/>
            </a:lvl1pPr>
          </a:lstStyle>
          <a:p>
            <a:pPr>
              <a:defRPr/>
            </a:pPr>
            <a:fld id="{32A47D9E-DA8E-4739-A6C4-FC771E067A2E}" type="slidenum">
              <a:rPr lang="ro-RO" altLang="en-US"/>
              <a:pPr>
                <a:defRPr/>
              </a:pPr>
              <a:t>‹#›</a:t>
            </a:fld>
            <a:endParaRPr lang="ro-RO" altLang="en-US"/>
          </a:p>
        </p:txBody>
      </p:sp>
    </p:spTree>
    <p:extLst>
      <p:ext uri="{BB962C8B-B14F-4D97-AF65-F5344CB8AC3E}">
        <p14:creationId xmlns:p14="http://schemas.microsoft.com/office/powerpoint/2010/main" val="2863248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A6470DA2-C84A-4A33-96C6-64B70758D31C}"/>
              </a:ext>
            </a:extLst>
          </p:cNvPr>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ro-RO"/>
              <a:t>Faceți clic pentru a edita stilul de titlu coordonator</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ro-RO"/>
              <a:t>Faceţi clic pentru a edita Master stiluri text</a:t>
            </a:r>
          </a:p>
        </p:txBody>
      </p:sp>
      <p:sp>
        <p:nvSpPr>
          <p:cNvPr id="5" name="Date Placeholder 1">
            <a:extLst>
              <a:ext uri="{FF2B5EF4-FFF2-40B4-BE49-F238E27FC236}">
                <a16:creationId xmlns:a16="http://schemas.microsoft.com/office/drawing/2014/main" id="{D32BCBB5-856D-4671-82CF-CB2D4BD73068}"/>
              </a:ext>
            </a:extLst>
          </p:cNvPr>
          <p:cNvSpPr>
            <a:spLocks noGrp="1"/>
          </p:cNvSpPr>
          <p:nvPr>
            <p:ph type="dt" sz="half" idx="17"/>
          </p:nvPr>
        </p:nvSpPr>
        <p:spPr/>
        <p:txBody>
          <a:bodyPr/>
          <a:lstStyle>
            <a:lvl1pPr>
              <a:defRPr/>
            </a:lvl1pPr>
          </a:lstStyle>
          <a:p>
            <a:pPr>
              <a:defRPr/>
            </a:pPr>
            <a:endParaRPr lang="ro-RO" altLang="en-US"/>
          </a:p>
        </p:txBody>
      </p:sp>
      <p:sp>
        <p:nvSpPr>
          <p:cNvPr id="7" name="Footer Placeholder 2">
            <a:extLst>
              <a:ext uri="{FF2B5EF4-FFF2-40B4-BE49-F238E27FC236}">
                <a16:creationId xmlns:a16="http://schemas.microsoft.com/office/drawing/2014/main" id="{3D5739AB-64C9-4408-9CAF-FC22D12A3F9D}"/>
              </a:ext>
            </a:extLst>
          </p:cNvPr>
          <p:cNvSpPr>
            <a:spLocks noGrp="1"/>
          </p:cNvSpPr>
          <p:nvPr>
            <p:ph type="ftr" sz="quarter" idx="18"/>
          </p:nvPr>
        </p:nvSpPr>
        <p:spPr/>
        <p:txBody>
          <a:bodyPr/>
          <a:lstStyle>
            <a:lvl1pPr>
              <a:defRPr/>
            </a:lvl1pPr>
          </a:lstStyle>
          <a:p>
            <a:pPr>
              <a:defRPr/>
            </a:pPr>
            <a:endParaRPr lang="ro-RO" altLang="en-US"/>
          </a:p>
        </p:txBody>
      </p:sp>
      <p:sp>
        <p:nvSpPr>
          <p:cNvPr id="8" name="Slide Number Placeholder 3">
            <a:extLst>
              <a:ext uri="{FF2B5EF4-FFF2-40B4-BE49-F238E27FC236}">
                <a16:creationId xmlns:a16="http://schemas.microsoft.com/office/drawing/2014/main" id="{0E60607F-1322-4955-AE00-E2BB7D381AF8}"/>
              </a:ext>
            </a:extLst>
          </p:cNvPr>
          <p:cNvSpPr>
            <a:spLocks noGrp="1"/>
          </p:cNvSpPr>
          <p:nvPr>
            <p:ph type="sldNum" sz="quarter" idx="19"/>
          </p:nvPr>
        </p:nvSpPr>
        <p:spPr/>
        <p:txBody>
          <a:bodyPr/>
          <a:lstStyle>
            <a:lvl1pPr>
              <a:defRPr/>
            </a:lvl1pPr>
          </a:lstStyle>
          <a:p>
            <a:pPr>
              <a:defRPr/>
            </a:pPr>
            <a:fld id="{8D1A48FC-3EFE-4F23-A691-D20C2E894938}" type="slidenum">
              <a:rPr lang="ro-RO" altLang="en-US"/>
              <a:pPr>
                <a:defRPr/>
              </a:pPr>
              <a:t>‹#›</a:t>
            </a:fld>
            <a:endParaRPr lang="ro-RO" altLang="en-US"/>
          </a:p>
        </p:txBody>
      </p:sp>
    </p:spTree>
    <p:extLst>
      <p:ext uri="{BB962C8B-B14F-4D97-AF65-F5344CB8AC3E}">
        <p14:creationId xmlns:p14="http://schemas.microsoft.com/office/powerpoint/2010/main" val="74840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33A2EBEC-E8F7-4B84-ADE6-9056FE770B2B}"/>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3">
            <a:extLst>
              <a:ext uri="{FF2B5EF4-FFF2-40B4-BE49-F238E27FC236}">
                <a16:creationId xmlns:a16="http://schemas.microsoft.com/office/drawing/2014/main" id="{F307CEFC-21D3-4A20-8813-165CEAA6AD56}"/>
              </a:ext>
            </a:extLst>
          </p:cNvPr>
          <p:cNvSpPr>
            <a:spLocks noGrp="1"/>
          </p:cNvSpPr>
          <p:nvPr>
            <p:ph type="dt" sz="half" idx="10"/>
          </p:nvPr>
        </p:nvSpPr>
        <p:spPr/>
        <p:txBody>
          <a:bodyPr/>
          <a:lstStyle>
            <a:lvl1pPr>
              <a:defRPr/>
            </a:lvl1pPr>
          </a:lstStyle>
          <a:p>
            <a:pPr>
              <a:defRPr/>
            </a:pPr>
            <a:endParaRPr lang="ro-RO" altLang="en-US"/>
          </a:p>
        </p:txBody>
      </p:sp>
      <p:sp>
        <p:nvSpPr>
          <p:cNvPr id="6" name="Footer Placeholder 4">
            <a:extLst>
              <a:ext uri="{FF2B5EF4-FFF2-40B4-BE49-F238E27FC236}">
                <a16:creationId xmlns:a16="http://schemas.microsoft.com/office/drawing/2014/main" id="{81020186-E065-45AA-A644-9D89C4B61C36}"/>
              </a:ext>
            </a:extLst>
          </p:cNvPr>
          <p:cNvSpPr>
            <a:spLocks noGrp="1"/>
          </p:cNvSpPr>
          <p:nvPr>
            <p:ph type="ftr" sz="quarter" idx="11"/>
          </p:nvPr>
        </p:nvSpPr>
        <p:spPr/>
        <p:txBody>
          <a:bodyPr/>
          <a:lstStyle>
            <a:lvl1pPr>
              <a:defRPr/>
            </a:lvl1pPr>
          </a:lstStyle>
          <a:p>
            <a:pPr>
              <a:defRPr/>
            </a:pPr>
            <a:endParaRPr lang="ro-RO" altLang="en-US"/>
          </a:p>
        </p:txBody>
      </p:sp>
      <p:sp>
        <p:nvSpPr>
          <p:cNvPr id="7" name="Slide Number Placeholder 5">
            <a:extLst>
              <a:ext uri="{FF2B5EF4-FFF2-40B4-BE49-F238E27FC236}">
                <a16:creationId xmlns:a16="http://schemas.microsoft.com/office/drawing/2014/main" id="{43386FC3-238B-4D08-B6D6-BC1EB979AD26}"/>
              </a:ext>
            </a:extLst>
          </p:cNvPr>
          <p:cNvSpPr>
            <a:spLocks noGrp="1"/>
          </p:cNvSpPr>
          <p:nvPr>
            <p:ph type="sldNum" sz="quarter" idx="12"/>
          </p:nvPr>
        </p:nvSpPr>
        <p:spPr/>
        <p:txBody>
          <a:bodyPr/>
          <a:lstStyle>
            <a:lvl1pPr>
              <a:defRPr/>
            </a:lvl1pPr>
          </a:lstStyle>
          <a:p>
            <a:pPr>
              <a:defRPr/>
            </a:pPr>
            <a:fld id="{FBC07FE3-185B-4E81-B033-69D0FC0C9196}" type="slidenum">
              <a:rPr lang="ro-RO" altLang="en-US"/>
              <a:pPr>
                <a:defRPr/>
              </a:pPr>
              <a:t>‹#›</a:t>
            </a:fld>
            <a:endParaRPr lang="ro-RO" altLang="en-US"/>
          </a:p>
        </p:txBody>
      </p:sp>
    </p:spTree>
    <p:extLst>
      <p:ext uri="{BB962C8B-B14F-4D97-AF65-F5344CB8AC3E}">
        <p14:creationId xmlns:p14="http://schemas.microsoft.com/office/powerpoint/2010/main" val="1038598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9D15484F-9B84-4DE7-901B-589B0F769BCB}"/>
              </a:ext>
            </a:extLst>
          </p:cNvPr>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p:spPr>
        <p:style>
          <a:lnRef idx="1">
            <a:schemeClr val="accent1"/>
          </a:lnRef>
          <a:fillRef idx="3">
            <a:schemeClr val="accent1"/>
          </a:fillRef>
          <a:effectRef idx="2">
            <a:schemeClr val="accent1"/>
          </a:effectRef>
          <a:fontRef idx="minor">
            <a:schemeClr val="lt1"/>
          </a:fontRef>
        </p:style>
      </p:sp>
      <p:sp>
        <p:nvSpPr>
          <p:cNvPr id="5" name="AutoShape 4">
            <a:extLst>
              <a:ext uri="{FF2B5EF4-FFF2-40B4-BE49-F238E27FC236}">
                <a16:creationId xmlns:a16="http://schemas.microsoft.com/office/drawing/2014/main" id="{04B34C18-1FDA-4FD2-B83F-C3D8B74F30BB}"/>
              </a:ext>
            </a:extLst>
          </p:cNvPr>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Vertical Title 1"/>
          <p:cNvSpPr>
            <a:spLocks noGrp="1"/>
          </p:cNvSpPr>
          <p:nvPr>
            <p:ph type="title" orient="vert"/>
          </p:nvPr>
        </p:nvSpPr>
        <p:spPr>
          <a:xfrm>
            <a:off x="6137655" y="586171"/>
            <a:ext cx="1701800" cy="5134798"/>
          </a:xfrm>
        </p:spPr>
        <p:txBody>
          <a:bodyPr vert="eaVert"/>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6" name="Date Placeholder 3">
            <a:extLst>
              <a:ext uri="{FF2B5EF4-FFF2-40B4-BE49-F238E27FC236}">
                <a16:creationId xmlns:a16="http://schemas.microsoft.com/office/drawing/2014/main" id="{1A5878D7-A5F1-41B0-A95F-EA332C644A63}"/>
              </a:ext>
            </a:extLst>
          </p:cNvPr>
          <p:cNvSpPr>
            <a:spLocks noGrp="1"/>
          </p:cNvSpPr>
          <p:nvPr>
            <p:ph type="dt" sz="half" idx="10"/>
          </p:nvPr>
        </p:nvSpPr>
        <p:spPr/>
        <p:txBody>
          <a:bodyPr/>
          <a:lstStyle>
            <a:lvl1pPr>
              <a:defRPr/>
            </a:lvl1pPr>
          </a:lstStyle>
          <a:p>
            <a:pPr>
              <a:defRPr/>
            </a:pPr>
            <a:endParaRPr lang="ro-RO" altLang="en-US"/>
          </a:p>
        </p:txBody>
      </p:sp>
      <p:sp>
        <p:nvSpPr>
          <p:cNvPr id="7" name="Footer Placeholder 4">
            <a:extLst>
              <a:ext uri="{FF2B5EF4-FFF2-40B4-BE49-F238E27FC236}">
                <a16:creationId xmlns:a16="http://schemas.microsoft.com/office/drawing/2014/main" id="{9279FF0F-02E5-4FFD-B0B7-AA1F0B05BB4E}"/>
              </a:ext>
            </a:extLst>
          </p:cNvPr>
          <p:cNvSpPr>
            <a:spLocks noGrp="1"/>
          </p:cNvSpPr>
          <p:nvPr>
            <p:ph type="ftr" sz="quarter" idx="11"/>
          </p:nvPr>
        </p:nvSpPr>
        <p:spPr/>
        <p:txBody>
          <a:bodyPr/>
          <a:lstStyle>
            <a:lvl1pPr>
              <a:defRPr/>
            </a:lvl1pPr>
          </a:lstStyle>
          <a:p>
            <a:pPr>
              <a:defRPr/>
            </a:pPr>
            <a:endParaRPr lang="ro-RO" altLang="en-US"/>
          </a:p>
        </p:txBody>
      </p:sp>
      <p:sp>
        <p:nvSpPr>
          <p:cNvPr id="8" name="Slide Number Placeholder 5">
            <a:extLst>
              <a:ext uri="{FF2B5EF4-FFF2-40B4-BE49-F238E27FC236}">
                <a16:creationId xmlns:a16="http://schemas.microsoft.com/office/drawing/2014/main" id="{3EEBF240-0B5C-46B7-BEEB-5D57AEC4F353}"/>
              </a:ext>
            </a:extLst>
          </p:cNvPr>
          <p:cNvSpPr>
            <a:spLocks noGrp="1"/>
          </p:cNvSpPr>
          <p:nvPr>
            <p:ph type="sldNum" sz="quarter" idx="12"/>
          </p:nvPr>
        </p:nvSpPr>
        <p:spPr/>
        <p:txBody>
          <a:bodyPr/>
          <a:lstStyle>
            <a:lvl1pPr>
              <a:defRPr/>
            </a:lvl1pPr>
          </a:lstStyle>
          <a:p>
            <a:pPr>
              <a:defRPr/>
            </a:pPr>
            <a:fld id="{E6ADDF51-0904-4410-871A-25222E34CE87}" type="slidenum">
              <a:rPr lang="ro-RO" altLang="en-US"/>
              <a:pPr>
                <a:defRPr/>
              </a:pPr>
              <a:t>‹#›</a:t>
            </a:fld>
            <a:endParaRPr lang="ro-RO" altLang="en-US"/>
          </a:p>
        </p:txBody>
      </p:sp>
    </p:spTree>
    <p:extLst>
      <p:ext uri="{BB962C8B-B14F-4D97-AF65-F5344CB8AC3E}">
        <p14:creationId xmlns:p14="http://schemas.microsoft.com/office/powerpoint/2010/main" val="3892442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40FEC1B9-87AD-4F68-8B54-1D303EA422EE}"/>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3">
            <a:extLst>
              <a:ext uri="{FF2B5EF4-FFF2-40B4-BE49-F238E27FC236}">
                <a16:creationId xmlns:a16="http://schemas.microsoft.com/office/drawing/2014/main" id="{1497DFB2-ABB1-469F-BBC8-67C03D7DF3EF}"/>
              </a:ext>
            </a:extLst>
          </p:cNvPr>
          <p:cNvSpPr>
            <a:spLocks noGrp="1"/>
          </p:cNvSpPr>
          <p:nvPr>
            <p:ph type="dt" sz="half" idx="10"/>
          </p:nvPr>
        </p:nvSpPr>
        <p:spPr/>
        <p:txBody>
          <a:bodyPr/>
          <a:lstStyle>
            <a:lvl1pPr>
              <a:defRPr/>
            </a:lvl1pPr>
          </a:lstStyle>
          <a:p>
            <a:pPr>
              <a:defRPr/>
            </a:pPr>
            <a:endParaRPr lang="ro-RO" altLang="en-US"/>
          </a:p>
        </p:txBody>
      </p:sp>
      <p:sp>
        <p:nvSpPr>
          <p:cNvPr id="6" name="Footer Placeholder 4">
            <a:extLst>
              <a:ext uri="{FF2B5EF4-FFF2-40B4-BE49-F238E27FC236}">
                <a16:creationId xmlns:a16="http://schemas.microsoft.com/office/drawing/2014/main" id="{D7A53CDE-7727-4C12-A5AD-1E30AAABF25E}"/>
              </a:ext>
            </a:extLst>
          </p:cNvPr>
          <p:cNvSpPr>
            <a:spLocks noGrp="1"/>
          </p:cNvSpPr>
          <p:nvPr>
            <p:ph type="ftr" sz="quarter" idx="11"/>
          </p:nvPr>
        </p:nvSpPr>
        <p:spPr/>
        <p:txBody>
          <a:bodyPr/>
          <a:lstStyle>
            <a:lvl1pPr>
              <a:defRPr/>
            </a:lvl1pPr>
          </a:lstStyle>
          <a:p>
            <a:pPr>
              <a:defRPr/>
            </a:pPr>
            <a:endParaRPr lang="ro-RO" altLang="en-US"/>
          </a:p>
        </p:txBody>
      </p:sp>
      <p:sp>
        <p:nvSpPr>
          <p:cNvPr id="7" name="Slide Number Placeholder 5">
            <a:extLst>
              <a:ext uri="{FF2B5EF4-FFF2-40B4-BE49-F238E27FC236}">
                <a16:creationId xmlns:a16="http://schemas.microsoft.com/office/drawing/2014/main" id="{46545EFC-342B-4CC2-8099-178C3FB395EF}"/>
              </a:ext>
            </a:extLst>
          </p:cNvPr>
          <p:cNvSpPr>
            <a:spLocks noGrp="1"/>
          </p:cNvSpPr>
          <p:nvPr>
            <p:ph type="sldNum" sz="quarter" idx="12"/>
          </p:nvPr>
        </p:nvSpPr>
        <p:spPr/>
        <p:txBody>
          <a:bodyPr/>
          <a:lstStyle>
            <a:lvl1pPr>
              <a:defRPr/>
            </a:lvl1pPr>
          </a:lstStyle>
          <a:p>
            <a:pPr>
              <a:defRPr/>
            </a:pPr>
            <a:fld id="{DCE11BD9-1B59-4A33-BC61-1086EE79EA8F}" type="slidenum">
              <a:rPr lang="ro-RO" altLang="en-US"/>
              <a:pPr>
                <a:defRPr/>
              </a:pPr>
              <a:t>‹#›</a:t>
            </a:fld>
            <a:endParaRPr lang="ro-RO" altLang="en-US"/>
          </a:p>
        </p:txBody>
      </p:sp>
    </p:spTree>
    <p:extLst>
      <p:ext uri="{BB962C8B-B14F-4D97-AF65-F5344CB8AC3E}">
        <p14:creationId xmlns:p14="http://schemas.microsoft.com/office/powerpoint/2010/main" val="122230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D27B1E27-A61A-43E5-AB6D-46E591182C09}"/>
              </a:ext>
            </a:extLst>
          </p:cNvPr>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lstStyle>
            <a:lvl1pPr algn="r">
              <a:defRPr sz="4800" b="1"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5" name="Date Placeholder 3">
            <a:extLst>
              <a:ext uri="{FF2B5EF4-FFF2-40B4-BE49-F238E27FC236}">
                <a16:creationId xmlns:a16="http://schemas.microsoft.com/office/drawing/2014/main" id="{49B9D323-CC67-439E-8913-0FB117F0A272}"/>
              </a:ext>
            </a:extLst>
          </p:cNvPr>
          <p:cNvSpPr>
            <a:spLocks noGrp="1"/>
          </p:cNvSpPr>
          <p:nvPr>
            <p:ph type="dt" sz="half" idx="10"/>
          </p:nvPr>
        </p:nvSpPr>
        <p:spPr/>
        <p:txBody>
          <a:bodyPr/>
          <a:lstStyle>
            <a:lvl1pPr>
              <a:defRPr/>
            </a:lvl1pPr>
          </a:lstStyle>
          <a:p>
            <a:pPr>
              <a:defRPr/>
            </a:pPr>
            <a:endParaRPr lang="ro-RO" altLang="en-US"/>
          </a:p>
        </p:txBody>
      </p:sp>
      <p:sp>
        <p:nvSpPr>
          <p:cNvPr id="6" name="Footer Placeholder 4">
            <a:extLst>
              <a:ext uri="{FF2B5EF4-FFF2-40B4-BE49-F238E27FC236}">
                <a16:creationId xmlns:a16="http://schemas.microsoft.com/office/drawing/2014/main" id="{E4B8C5FA-8A1E-4832-AE1D-838732C535AE}"/>
              </a:ext>
            </a:extLst>
          </p:cNvPr>
          <p:cNvSpPr>
            <a:spLocks noGrp="1"/>
          </p:cNvSpPr>
          <p:nvPr>
            <p:ph type="ftr" sz="quarter" idx="11"/>
          </p:nvPr>
        </p:nvSpPr>
        <p:spPr/>
        <p:txBody>
          <a:bodyPr/>
          <a:lstStyle>
            <a:lvl1pPr>
              <a:defRPr/>
            </a:lvl1pPr>
          </a:lstStyle>
          <a:p>
            <a:pPr>
              <a:defRPr/>
            </a:pPr>
            <a:endParaRPr lang="ro-RO" altLang="en-US"/>
          </a:p>
        </p:txBody>
      </p:sp>
      <p:sp>
        <p:nvSpPr>
          <p:cNvPr id="7" name="Slide Number Placeholder 5">
            <a:extLst>
              <a:ext uri="{FF2B5EF4-FFF2-40B4-BE49-F238E27FC236}">
                <a16:creationId xmlns:a16="http://schemas.microsoft.com/office/drawing/2014/main" id="{3B7C332F-AA47-4AC9-A6B0-CA3A26EA3E2C}"/>
              </a:ext>
            </a:extLst>
          </p:cNvPr>
          <p:cNvSpPr>
            <a:spLocks noGrp="1"/>
          </p:cNvSpPr>
          <p:nvPr>
            <p:ph type="sldNum" sz="quarter" idx="12"/>
          </p:nvPr>
        </p:nvSpPr>
        <p:spPr/>
        <p:txBody>
          <a:bodyPr/>
          <a:lstStyle>
            <a:lvl1pPr>
              <a:defRPr/>
            </a:lvl1pPr>
          </a:lstStyle>
          <a:p>
            <a:pPr>
              <a:defRPr/>
            </a:pPr>
            <a:fld id="{47BF8E60-75E1-4BA9-A151-3A57E28A4260}" type="slidenum">
              <a:rPr lang="ro-RO" altLang="en-US"/>
              <a:pPr>
                <a:defRPr/>
              </a:pPr>
              <a:t>‹#›</a:t>
            </a:fld>
            <a:endParaRPr lang="ro-RO" altLang="en-US"/>
          </a:p>
        </p:txBody>
      </p:sp>
    </p:spTree>
    <p:extLst>
      <p:ext uri="{BB962C8B-B14F-4D97-AF65-F5344CB8AC3E}">
        <p14:creationId xmlns:p14="http://schemas.microsoft.com/office/powerpoint/2010/main" val="830703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5833924C-5B79-4CCA-AD98-54D6CE35DBD8}"/>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809996" y="2222287"/>
            <a:ext cx="3670723" cy="3638763"/>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4663280" y="2222287"/>
            <a:ext cx="3670720" cy="3638763"/>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6" name="Date Placeholder 4">
            <a:extLst>
              <a:ext uri="{FF2B5EF4-FFF2-40B4-BE49-F238E27FC236}">
                <a16:creationId xmlns:a16="http://schemas.microsoft.com/office/drawing/2014/main" id="{92C9A0C2-A6B7-416C-B8E0-A80103AC6DEF}"/>
              </a:ext>
            </a:extLst>
          </p:cNvPr>
          <p:cNvSpPr>
            <a:spLocks noGrp="1"/>
          </p:cNvSpPr>
          <p:nvPr>
            <p:ph type="dt" sz="half" idx="10"/>
          </p:nvPr>
        </p:nvSpPr>
        <p:spPr/>
        <p:txBody>
          <a:bodyPr/>
          <a:lstStyle>
            <a:lvl1pPr>
              <a:defRPr/>
            </a:lvl1pPr>
          </a:lstStyle>
          <a:p>
            <a:pPr>
              <a:defRPr/>
            </a:pPr>
            <a:endParaRPr lang="ro-RO" altLang="en-US"/>
          </a:p>
        </p:txBody>
      </p:sp>
      <p:sp>
        <p:nvSpPr>
          <p:cNvPr id="7" name="Footer Placeholder 5">
            <a:extLst>
              <a:ext uri="{FF2B5EF4-FFF2-40B4-BE49-F238E27FC236}">
                <a16:creationId xmlns:a16="http://schemas.microsoft.com/office/drawing/2014/main" id="{B7167177-DC44-444B-BB98-723F7E1B5A64}"/>
              </a:ext>
            </a:extLst>
          </p:cNvPr>
          <p:cNvSpPr>
            <a:spLocks noGrp="1"/>
          </p:cNvSpPr>
          <p:nvPr>
            <p:ph type="ftr" sz="quarter" idx="11"/>
          </p:nvPr>
        </p:nvSpPr>
        <p:spPr/>
        <p:txBody>
          <a:bodyPr/>
          <a:lstStyle>
            <a:lvl1pPr>
              <a:defRPr/>
            </a:lvl1pPr>
          </a:lstStyle>
          <a:p>
            <a:pPr>
              <a:defRPr/>
            </a:pPr>
            <a:endParaRPr lang="ro-RO" altLang="en-US"/>
          </a:p>
        </p:txBody>
      </p:sp>
      <p:sp>
        <p:nvSpPr>
          <p:cNvPr id="8" name="Slide Number Placeholder 6">
            <a:extLst>
              <a:ext uri="{FF2B5EF4-FFF2-40B4-BE49-F238E27FC236}">
                <a16:creationId xmlns:a16="http://schemas.microsoft.com/office/drawing/2014/main" id="{D6D1B9A6-011A-482B-9FC9-BEC0E8BA74D9}"/>
              </a:ext>
            </a:extLst>
          </p:cNvPr>
          <p:cNvSpPr>
            <a:spLocks noGrp="1"/>
          </p:cNvSpPr>
          <p:nvPr>
            <p:ph type="sldNum" sz="quarter" idx="12"/>
          </p:nvPr>
        </p:nvSpPr>
        <p:spPr/>
        <p:txBody>
          <a:bodyPr/>
          <a:lstStyle>
            <a:lvl1pPr>
              <a:defRPr/>
            </a:lvl1pPr>
          </a:lstStyle>
          <a:p>
            <a:pPr>
              <a:defRPr/>
            </a:pPr>
            <a:fld id="{D0259A26-FD67-46C9-8B40-1921F20A987F}" type="slidenum">
              <a:rPr lang="ro-RO" altLang="en-US"/>
              <a:pPr>
                <a:defRPr/>
              </a:pPr>
              <a:t>‹#›</a:t>
            </a:fld>
            <a:endParaRPr lang="ro-RO" altLang="en-US"/>
          </a:p>
        </p:txBody>
      </p:sp>
    </p:spTree>
    <p:extLst>
      <p:ext uri="{BB962C8B-B14F-4D97-AF65-F5344CB8AC3E}">
        <p14:creationId xmlns:p14="http://schemas.microsoft.com/office/powerpoint/2010/main" val="409287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483247F1-C5F3-44D0-B5B4-56FC4F3F7756}"/>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809996" y="2751137"/>
            <a:ext cx="3687391" cy="3109913"/>
          </a:xfrm>
        </p:spPr>
        <p:txBody>
          <a:bodyPr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4663280" y="2751137"/>
            <a:ext cx="3670720" cy="3109913"/>
          </a:xfrm>
        </p:spPr>
        <p:txBody>
          <a:bodyPr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8" name="Date Placeholder 6">
            <a:extLst>
              <a:ext uri="{FF2B5EF4-FFF2-40B4-BE49-F238E27FC236}">
                <a16:creationId xmlns:a16="http://schemas.microsoft.com/office/drawing/2014/main" id="{FDF59224-6DD6-4E2B-B040-D925352ECB67}"/>
              </a:ext>
            </a:extLst>
          </p:cNvPr>
          <p:cNvSpPr>
            <a:spLocks noGrp="1"/>
          </p:cNvSpPr>
          <p:nvPr>
            <p:ph type="dt" sz="half" idx="10"/>
          </p:nvPr>
        </p:nvSpPr>
        <p:spPr/>
        <p:txBody>
          <a:bodyPr/>
          <a:lstStyle>
            <a:lvl1pPr>
              <a:defRPr/>
            </a:lvl1pPr>
          </a:lstStyle>
          <a:p>
            <a:pPr>
              <a:defRPr/>
            </a:pPr>
            <a:endParaRPr lang="ro-RO" altLang="en-US"/>
          </a:p>
        </p:txBody>
      </p:sp>
      <p:sp>
        <p:nvSpPr>
          <p:cNvPr id="9" name="Footer Placeholder 7">
            <a:extLst>
              <a:ext uri="{FF2B5EF4-FFF2-40B4-BE49-F238E27FC236}">
                <a16:creationId xmlns:a16="http://schemas.microsoft.com/office/drawing/2014/main" id="{FBAF8858-DAE7-429F-841B-5E265B9ADE64}"/>
              </a:ext>
            </a:extLst>
          </p:cNvPr>
          <p:cNvSpPr>
            <a:spLocks noGrp="1"/>
          </p:cNvSpPr>
          <p:nvPr>
            <p:ph type="ftr" sz="quarter" idx="11"/>
          </p:nvPr>
        </p:nvSpPr>
        <p:spPr/>
        <p:txBody>
          <a:bodyPr/>
          <a:lstStyle>
            <a:lvl1pPr>
              <a:defRPr/>
            </a:lvl1pPr>
          </a:lstStyle>
          <a:p>
            <a:pPr>
              <a:defRPr/>
            </a:pPr>
            <a:endParaRPr lang="ro-RO" altLang="en-US"/>
          </a:p>
        </p:txBody>
      </p:sp>
      <p:sp>
        <p:nvSpPr>
          <p:cNvPr id="10" name="Slide Number Placeholder 8">
            <a:extLst>
              <a:ext uri="{FF2B5EF4-FFF2-40B4-BE49-F238E27FC236}">
                <a16:creationId xmlns:a16="http://schemas.microsoft.com/office/drawing/2014/main" id="{51BA119A-B553-4D6C-BF86-E1A9F1AD1A87}"/>
              </a:ext>
            </a:extLst>
          </p:cNvPr>
          <p:cNvSpPr>
            <a:spLocks noGrp="1"/>
          </p:cNvSpPr>
          <p:nvPr>
            <p:ph type="sldNum" sz="quarter" idx="12"/>
          </p:nvPr>
        </p:nvSpPr>
        <p:spPr/>
        <p:txBody>
          <a:bodyPr/>
          <a:lstStyle>
            <a:lvl1pPr>
              <a:defRPr/>
            </a:lvl1pPr>
          </a:lstStyle>
          <a:p>
            <a:pPr>
              <a:defRPr/>
            </a:pPr>
            <a:fld id="{1C27E267-C4A4-44D3-89FE-E4D2978C7349}" type="slidenum">
              <a:rPr lang="ro-RO" altLang="en-US"/>
              <a:pPr>
                <a:defRPr/>
              </a:pPr>
              <a:t>‹#›</a:t>
            </a:fld>
            <a:endParaRPr lang="ro-RO" altLang="en-US"/>
          </a:p>
        </p:txBody>
      </p:sp>
    </p:spTree>
    <p:extLst>
      <p:ext uri="{BB962C8B-B14F-4D97-AF65-F5344CB8AC3E}">
        <p14:creationId xmlns:p14="http://schemas.microsoft.com/office/powerpoint/2010/main" val="3243418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76D7094B-4136-4247-9319-9B97A0A0ADC8}"/>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4" name="Date Placeholder 2">
            <a:extLst>
              <a:ext uri="{FF2B5EF4-FFF2-40B4-BE49-F238E27FC236}">
                <a16:creationId xmlns:a16="http://schemas.microsoft.com/office/drawing/2014/main" id="{40494B34-D41E-4B10-8CD3-CB0E68B0FF26}"/>
              </a:ext>
            </a:extLst>
          </p:cNvPr>
          <p:cNvSpPr>
            <a:spLocks noGrp="1"/>
          </p:cNvSpPr>
          <p:nvPr>
            <p:ph type="dt" sz="half" idx="10"/>
          </p:nvPr>
        </p:nvSpPr>
        <p:spPr/>
        <p:txBody>
          <a:bodyPr/>
          <a:lstStyle>
            <a:lvl1pPr>
              <a:defRPr/>
            </a:lvl1pPr>
          </a:lstStyle>
          <a:p>
            <a:pPr>
              <a:defRPr/>
            </a:pPr>
            <a:endParaRPr lang="ro-RO" altLang="en-US"/>
          </a:p>
        </p:txBody>
      </p:sp>
      <p:sp>
        <p:nvSpPr>
          <p:cNvPr id="5" name="Footer Placeholder 3">
            <a:extLst>
              <a:ext uri="{FF2B5EF4-FFF2-40B4-BE49-F238E27FC236}">
                <a16:creationId xmlns:a16="http://schemas.microsoft.com/office/drawing/2014/main" id="{FDC9F82C-E5D2-4DE8-80E9-3678E34BC311}"/>
              </a:ext>
            </a:extLst>
          </p:cNvPr>
          <p:cNvSpPr>
            <a:spLocks noGrp="1"/>
          </p:cNvSpPr>
          <p:nvPr>
            <p:ph type="ftr" sz="quarter" idx="11"/>
          </p:nvPr>
        </p:nvSpPr>
        <p:spPr/>
        <p:txBody>
          <a:bodyPr/>
          <a:lstStyle>
            <a:lvl1pPr>
              <a:defRPr/>
            </a:lvl1pPr>
          </a:lstStyle>
          <a:p>
            <a:pPr>
              <a:defRPr/>
            </a:pPr>
            <a:endParaRPr lang="ro-RO" altLang="en-US"/>
          </a:p>
        </p:txBody>
      </p:sp>
      <p:sp>
        <p:nvSpPr>
          <p:cNvPr id="6" name="Slide Number Placeholder 4">
            <a:extLst>
              <a:ext uri="{FF2B5EF4-FFF2-40B4-BE49-F238E27FC236}">
                <a16:creationId xmlns:a16="http://schemas.microsoft.com/office/drawing/2014/main" id="{81E27465-1CB0-4CDD-97F6-6734B03EE976}"/>
              </a:ext>
            </a:extLst>
          </p:cNvPr>
          <p:cNvSpPr>
            <a:spLocks noGrp="1"/>
          </p:cNvSpPr>
          <p:nvPr>
            <p:ph type="sldNum" sz="quarter" idx="12"/>
          </p:nvPr>
        </p:nvSpPr>
        <p:spPr/>
        <p:txBody>
          <a:bodyPr/>
          <a:lstStyle>
            <a:lvl1pPr>
              <a:defRPr/>
            </a:lvl1pPr>
          </a:lstStyle>
          <a:p>
            <a:pPr>
              <a:defRPr/>
            </a:pPr>
            <a:fld id="{28CDC1DB-6A65-4244-8F36-A0D78A95D6F3}" type="slidenum">
              <a:rPr lang="ro-RO" altLang="en-US"/>
              <a:pPr>
                <a:defRPr/>
              </a:pPr>
              <a:t>‹#›</a:t>
            </a:fld>
            <a:endParaRPr lang="ro-RO" altLang="en-US"/>
          </a:p>
        </p:txBody>
      </p:sp>
    </p:spTree>
    <p:extLst>
      <p:ext uri="{BB962C8B-B14F-4D97-AF65-F5344CB8AC3E}">
        <p14:creationId xmlns:p14="http://schemas.microsoft.com/office/powerpoint/2010/main" val="1172737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C0D76D8F-D7A8-49F4-87D0-7D5A26D283B0}"/>
              </a:ext>
            </a:extLst>
          </p:cNvPr>
          <p:cNvSpPr>
            <a:spLocks noGrp="1"/>
          </p:cNvSpPr>
          <p:nvPr>
            <p:ph type="ftr" sz="quarter" idx="10"/>
          </p:nvPr>
        </p:nvSpPr>
        <p:spPr/>
        <p:txBody>
          <a:bodyPr/>
          <a:lstStyle>
            <a:lvl1pPr>
              <a:defRPr/>
            </a:lvl1pPr>
          </a:lstStyle>
          <a:p>
            <a:pPr>
              <a:defRPr/>
            </a:pPr>
            <a:endParaRPr lang="ro-RO" altLang="en-US"/>
          </a:p>
        </p:txBody>
      </p:sp>
      <p:sp>
        <p:nvSpPr>
          <p:cNvPr id="3" name="Date Placeholder 3">
            <a:extLst>
              <a:ext uri="{FF2B5EF4-FFF2-40B4-BE49-F238E27FC236}">
                <a16:creationId xmlns:a16="http://schemas.microsoft.com/office/drawing/2014/main" id="{10BC09CD-5EA5-480F-A132-9890EDAD173C}"/>
              </a:ext>
            </a:extLst>
          </p:cNvPr>
          <p:cNvSpPr>
            <a:spLocks noGrp="1"/>
          </p:cNvSpPr>
          <p:nvPr>
            <p:ph type="dt" sz="half" idx="11"/>
          </p:nvPr>
        </p:nvSpPr>
        <p:spPr/>
        <p:txBody>
          <a:bodyPr/>
          <a:lstStyle>
            <a:lvl1pPr>
              <a:defRPr/>
            </a:lvl1pPr>
          </a:lstStyle>
          <a:p>
            <a:pPr>
              <a:defRPr/>
            </a:pPr>
            <a:endParaRPr lang="ro-RO" altLang="en-US"/>
          </a:p>
        </p:txBody>
      </p:sp>
      <p:sp>
        <p:nvSpPr>
          <p:cNvPr id="4" name="Slide Number Placeholder 5">
            <a:extLst>
              <a:ext uri="{FF2B5EF4-FFF2-40B4-BE49-F238E27FC236}">
                <a16:creationId xmlns:a16="http://schemas.microsoft.com/office/drawing/2014/main" id="{7EDE2249-938B-423A-BA22-9577CF01D04C}"/>
              </a:ext>
            </a:extLst>
          </p:cNvPr>
          <p:cNvSpPr>
            <a:spLocks noGrp="1"/>
          </p:cNvSpPr>
          <p:nvPr>
            <p:ph type="sldNum" sz="quarter" idx="12"/>
          </p:nvPr>
        </p:nvSpPr>
        <p:spPr/>
        <p:txBody>
          <a:bodyPr/>
          <a:lstStyle>
            <a:lvl1pPr>
              <a:defRPr/>
            </a:lvl1pPr>
          </a:lstStyle>
          <a:p>
            <a:pPr>
              <a:defRPr/>
            </a:pPr>
            <a:fld id="{37A24E3D-E714-49C4-8DC3-3E814239634C}" type="slidenum">
              <a:rPr lang="ro-RO" altLang="en-US"/>
              <a:pPr>
                <a:defRPr/>
              </a:pPr>
              <a:t>‹#›</a:t>
            </a:fld>
            <a:endParaRPr lang="ro-RO" altLang="en-US"/>
          </a:p>
        </p:txBody>
      </p:sp>
    </p:spTree>
    <p:extLst>
      <p:ext uri="{BB962C8B-B14F-4D97-AF65-F5344CB8AC3E}">
        <p14:creationId xmlns:p14="http://schemas.microsoft.com/office/powerpoint/2010/main" val="609787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3B949BCB-8AA3-49D0-BF03-6FDAC48A0648}"/>
              </a:ext>
            </a:extLst>
          </p:cNvPr>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lstStyle>
            <a:lvl1pPr algn="l">
              <a:defRPr sz="2000" b="1"/>
            </a:lvl1pPr>
          </a:lstStyle>
          <a:p>
            <a:r>
              <a:rPr lang="ro-RO"/>
              <a:t>Faceți clic pentru a edita stilul de titlu coordonator</a:t>
            </a:r>
            <a:endParaRPr lang="en-US" dirty="0"/>
          </a:p>
        </p:txBody>
      </p:sp>
      <p:sp>
        <p:nvSpPr>
          <p:cNvPr id="3" name="Content Placeholder 2"/>
          <p:cNvSpPr>
            <a:spLocks noGrp="1"/>
          </p:cNvSpPr>
          <p:nvPr>
            <p:ph idx="1"/>
          </p:nvPr>
        </p:nvSpPr>
        <p:spPr>
          <a:xfrm>
            <a:off x="3641724" y="446087"/>
            <a:ext cx="4689475" cy="5414963"/>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6" name="Date Placeholder 4">
            <a:extLst>
              <a:ext uri="{FF2B5EF4-FFF2-40B4-BE49-F238E27FC236}">
                <a16:creationId xmlns:a16="http://schemas.microsoft.com/office/drawing/2014/main" id="{82EEE79F-6E6B-4682-A967-9618EF971372}"/>
              </a:ext>
            </a:extLst>
          </p:cNvPr>
          <p:cNvSpPr>
            <a:spLocks noGrp="1"/>
          </p:cNvSpPr>
          <p:nvPr>
            <p:ph type="dt" sz="half" idx="10"/>
          </p:nvPr>
        </p:nvSpPr>
        <p:spPr/>
        <p:txBody>
          <a:bodyPr/>
          <a:lstStyle>
            <a:lvl1pPr>
              <a:defRPr/>
            </a:lvl1pPr>
          </a:lstStyle>
          <a:p>
            <a:pPr>
              <a:defRPr/>
            </a:pPr>
            <a:endParaRPr lang="ro-RO" altLang="en-US"/>
          </a:p>
        </p:txBody>
      </p:sp>
      <p:sp>
        <p:nvSpPr>
          <p:cNvPr id="7" name="Footer Placeholder 5">
            <a:extLst>
              <a:ext uri="{FF2B5EF4-FFF2-40B4-BE49-F238E27FC236}">
                <a16:creationId xmlns:a16="http://schemas.microsoft.com/office/drawing/2014/main" id="{257004F3-9927-473D-9BC6-C62AA5ABB1AE}"/>
              </a:ext>
            </a:extLst>
          </p:cNvPr>
          <p:cNvSpPr>
            <a:spLocks noGrp="1"/>
          </p:cNvSpPr>
          <p:nvPr>
            <p:ph type="ftr" sz="quarter" idx="11"/>
          </p:nvPr>
        </p:nvSpPr>
        <p:spPr/>
        <p:txBody>
          <a:bodyPr/>
          <a:lstStyle>
            <a:lvl1pPr>
              <a:defRPr/>
            </a:lvl1pPr>
          </a:lstStyle>
          <a:p>
            <a:pPr>
              <a:defRPr/>
            </a:pPr>
            <a:endParaRPr lang="ro-RO" altLang="en-US"/>
          </a:p>
        </p:txBody>
      </p:sp>
      <p:sp>
        <p:nvSpPr>
          <p:cNvPr id="8" name="Slide Number Placeholder 6">
            <a:extLst>
              <a:ext uri="{FF2B5EF4-FFF2-40B4-BE49-F238E27FC236}">
                <a16:creationId xmlns:a16="http://schemas.microsoft.com/office/drawing/2014/main" id="{11B4CD0A-35C6-4E1E-B29F-D6529A40C5D0}"/>
              </a:ext>
            </a:extLst>
          </p:cNvPr>
          <p:cNvSpPr>
            <a:spLocks noGrp="1"/>
          </p:cNvSpPr>
          <p:nvPr>
            <p:ph type="sldNum" sz="quarter" idx="12"/>
          </p:nvPr>
        </p:nvSpPr>
        <p:spPr/>
        <p:txBody>
          <a:bodyPr/>
          <a:lstStyle>
            <a:lvl1pPr>
              <a:defRPr/>
            </a:lvl1pPr>
          </a:lstStyle>
          <a:p>
            <a:pPr>
              <a:defRPr/>
            </a:pPr>
            <a:fld id="{5AED0CDD-3E2E-41AB-BDAE-141A88946D39}" type="slidenum">
              <a:rPr lang="ro-RO" altLang="en-US"/>
              <a:pPr>
                <a:defRPr/>
              </a:pPr>
              <a:t>‹#›</a:t>
            </a:fld>
            <a:endParaRPr lang="ro-RO" altLang="en-US"/>
          </a:p>
        </p:txBody>
      </p:sp>
    </p:spTree>
    <p:extLst>
      <p:ext uri="{BB962C8B-B14F-4D97-AF65-F5344CB8AC3E}">
        <p14:creationId xmlns:p14="http://schemas.microsoft.com/office/powerpoint/2010/main" val="1451396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ormAutofit/>
          </a:bodyPr>
          <a:lstStyle>
            <a:lvl1pPr algn="l">
              <a:defRPr sz="2400" b="0"/>
            </a:lvl1pPr>
          </a:lstStyle>
          <a:p>
            <a:r>
              <a:rPr lang="ro-RO"/>
              <a:t>Faceți clic pentru a edita stilul de titlu coordonator</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bodyPr>
          <a:lstStyle>
            <a:lvl1pPr algn="ctr">
              <a:buFontTx/>
              <a:buNone/>
              <a:defRPr sz="1400"/>
            </a:lvl1pPr>
          </a:lstStyle>
          <a:p>
            <a:pPr lvl="0"/>
            <a:r>
              <a:rPr lang="ro-RO" noProof="0"/>
              <a:t>Faceți clic pe pictogramă pentru a adăuga o imagine</a:t>
            </a:r>
            <a:endParaRPr lang="en-US" noProof="0" dirty="0"/>
          </a:p>
        </p:txBody>
      </p:sp>
      <p:sp>
        <p:nvSpPr>
          <p:cNvPr id="4" name="Text Placeholder 3"/>
          <p:cNvSpPr>
            <a:spLocks noGrp="1"/>
          </p:cNvSpPr>
          <p:nvPr>
            <p:ph type="body" sz="half" idx="2"/>
          </p:nvPr>
        </p:nvSpPr>
        <p:spPr>
          <a:xfrm>
            <a:off x="809996" y="2344684"/>
            <a:ext cx="3501548" cy="3516365"/>
          </a:xfrm>
        </p:spPr>
        <p:txBody>
          <a:bodyPr anchor="t"/>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a:extLst>
              <a:ext uri="{FF2B5EF4-FFF2-40B4-BE49-F238E27FC236}">
                <a16:creationId xmlns:a16="http://schemas.microsoft.com/office/drawing/2014/main" id="{B2101D35-018B-4C88-ABF2-B95C39692687}"/>
              </a:ext>
            </a:extLst>
          </p:cNvPr>
          <p:cNvSpPr>
            <a:spLocks noGrp="1"/>
          </p:cNvSpPr>
          <p:nvPr>
            <p:ph type="dt" sz="half" idx="14"/>
          </p:nvPr>
        </p:nvSpPr>
        <p:spPr>
          <a:xfrm>
            <a:off x="2914650" y="6042025"/>
            <a:ext cx="731838" cy="365125"/>
          </a:xfrm>
        </p:spPr>
        <p:txBody>
          <a:bodyPr/>
          <a:lstStyle>
            <a:lvl1pPr>
              <a:defRPr/>
            </a:lvl1pPr>
          </a:lstStyle>
          <a:p>
            <a:pPr>
              <a:defRPr/>
            </a:pPr>
            <a:endParaRPr lang="ro-RO" altLang="en-US"/>
          </a:p>
        </p:txBody>
      </p:sp>
      <p:sp>
        <p:nvSpPr>
          <p:cNvPr id="6" name="Footer Placeholder 5">
            <a:extLst>
              <a:ext uri="{FF2B5EF4-FFF2-40B4-BE49-F238E27FC236}">
                <a16:creationId xmlns:a16="http://schemas.microsoft.com/office/drawing/2014/main" id="{9E839454-D299-436B-BB63-1E468AB1B35F}"/>
              </a:ext>
            </a:extLst>
          </p:cNvPr>
          <p:cNvSpPr>
            <a:spLocks noGrp="1"/>
          </p:cNvSpPr>
          <p:nvPr>
            <p:ph type="ftr" sz="quarter" idx="15"/>
          </p:nvPr>
        </p:nvSpPr>
        <p:spPr>
          <a:xfrm>
            <a:off x="442913" y="6042025"/>
            <a:ext cx="2471737" cy="365125"/>
          </a:xfrm>
        </p:spPr>
        <p:txBody>
          <a:bodyPr/>
          <a:lstStyle>
            <a:lvl1pPr>
              <a:defRPr/>
            </a:lvl1pPr>
          </a:lstStyle>
          <a:p>
            <a:pPr>
              <a:defRPr/>
            </a:pPr>
            <a:endParaRPr lang="ro-RO" altLang="en-US"/>
          </a:p>
        </p:txBody>
      </p:sp>
      <p:sp>
        <p:nvSpPr>
          <p:cNvPr id="7" name="Slide Number Placeholder 6">
            <a:extLst>
              <a:ext uri="{FF2B5EF4-FFF2-40B4-BE49-F238E27FC236}">
                <a16:creationId xmlns:a16="http://schemas.microsoft.com/office/drawing/2014/main" id="{68BAD400-7EC6-4C4C-8EFA-CC67F871667B}"/>
              </a:ext>
            </a:extLst>
          </p:cNvPr>
          <p:cNvSpPr>
            <a:spLocks noGrp="1"/>
          </p:cNvSpPr>
          <p:nvPr>
            <p:ph type="sldNum" sz="quarter" idx="16"/>
          </p:nvPr>
        </p:nvSpPr>
        <p:spPr>
          <a:xfrm>
            <a:off x="3646488" y="5916613"/>
            <a:ext cx="796925" cy="490537"/>
          </a:xfrm>
        </p:spPr>
        <p:txBody>
          <a:bodyPr/>
          <a:lstStyle>
            <a:lvl1pPr>
              <a:defRPr/>
            </a:lvl1pPr>
          </a:lstStyle>
          <a:p>
            <a:pPr>
              <a:defRPr/>
            </a:pPr>
            <a:fld id="{83730C2E-AACA-45CA-A5EF-89439F804E82}" type="slidenum">
              <a:rPr lang="ro-RO" altLang="en-US"/>
              <a:pPr>
                <a:defRPr/>
              </a:pPr>
              <a:t>‹#›</a:t>
            </a:fld>
            <a:endParaRPr lang="ro-RO" altLang="en-US"/>
          </a:p>
        </p:txBody>
      </p:sp>
    </p:spTree>
    <p:extLst>
      <p:ext uri="{BB962C8B-B14F-4D97-AF65-F5344CB8AC3E}">
        <p14:creationId xmlns:p14="http://schemas.microsoft.com/office/powerpoint/2010/main" val="2328554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DFF367-244B-43BC-9293-631140A5DE70}"/>
              </a:ext>
            </a:extLst>
          </p:cNvPr>
          <p:cNvSpPr>
            <a:spLocks noGrp="1"/>
          </p:cNvSpPr>
          <p:nvPr>
            <p:ph type="title"/>
          </p:nvPr>
        </p:nvSpPr>
        <p:spPr>
          <a:xfrm>
            <a:off x="809625" y="447675"/>
            <a:ext cx="7524750" cy="969963"/>
          </a:xfrm>
          <a:prstGeom prst="rect">
            <a:avLst/>
          </a:prstGeom>
          <a:effectLst>
            <a:outerShdw blurRad="50800" dir="14400000">
              <a:srgbClr val="000000">
                <a:alpha val="60000"/>
              </a:srgbClr>
            </a:outerShdw>
          </a:effectLst>
        </p:spPr>
        <p:txBody>
          <a:bodyPr vert="horz" wrap="square" lIns="91440" tIns="45720" rIns="91440" bIns="45720" numCol="1" anchor="b" anchorCtr="0" compatLnSpc="1">
            <a:prstTxWarp prst="textNoShape">
              <a:avLst/>
            </a:prstTxWarp>
            <a:noAutofit/>
          </a:bodyPr>
          <a:lstStyle/>
          <a:p>
            <a:pPr lvl="0"/>
            <a:r>
              <a:rPr lang="ro-RO" altLang="en-US"/>
              <a:t>Faceți clic pentru a edita stilul de titlu coordonator</a:t>
            </a:r>
            <a:endParaRPr lang="en-US" altLang="en-US"/>
          </a:p>
        </p:txBody>
      </p:sp>
      <p:sp>
        <p:nvSpPr>
          <p:cNvPr id="3" name="Text Placeholder 2">
            <a:extLst>
              <a:ext uri="{FF2B5EF4-FFF2-40B4-BE49-F238E27FC236}">
                <a16:creationId xmlns:a16="http://schemas.microsoft.com/office/drawing/2014/main" id="{C07EEE24-F814-408E-BD54-314B3AE07D27}"/>
              </a:ext>
            </a:extLst>
          </p:cNvPr>
          <p:cNvSpPr>
            <a:spLocks noGrp="1"/>
          </p:cNvSpPr>
          <p:nvPr>
            <p:ph type="body" idx="1"/>
          </p:nvPr>
        </p:nvSpPr>
        <p:spPr>
          <a:xfrm>
            <a:off x="809625" y="2184400"/>
            <a:ext cx="7524750" cy="3675063"/>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Footer Placeholder 4">
            <a:extLst>
              <a:ext uri="{FF2B5EF4-FFF2-40B4-BE49-F238E27FC236}">
                <a16:creationId xmlns:a16="http://schemas.microsoft.com/office/drawing/2014/main" id="{9324B33B-0704-4796-BA0B-EA5C2FF1F559}"/>
              </a:ext>
            </a:extLst>
          </p:cNvPr>
          <p:cNvSpPr>
            <a:spLocks noGrp="1"/>
          </p:cNvSpPr>
          <p:nvPr>
            <p:ph type="ftr" sz="quarter" idx="3"/>
          </p:nvPr>
        </p:nvSpPr>
        <p:spPr>
          <a:xfrm>
            <a:off x="442913" y="6042025"/>
            <a:ext cx="6289675" cy="365125"/>
          </a:xfrm>
          <a:prstGeom prst="rect">
            <a:avLst/>
          </a:prstGeom>
        </p:spPr>
        <p:txBody>
          <a:bodyPr vert="horz" lIns="91440" tIns="45720" rIns="91440" bIns="45720" rtlCol="0" anchor="b"/>
          <a:lstStyle>
            <a:lvl1pPr algn="l" eaLnBrk="1" fontAlgn="auto" hangingPunct="1">
              <a:spcBef>
                <a:spcPts val="0"/>
              </a:spcBef>
              <a:spcAft>
                <a:spcPts val="0"/>
              </a:spcAft>
              <a:defRPr sz="900">
                <a:solidFill>
                  <a:schemeClr val="tx1"/>
                </a:solidFill>
                <a:latin typeface="+mn-lt"/>
              </a:defRPr>
            </a:lvl1pPr>
          </a:lstStyle>
          <a:p>
            <a:pPr>
              <a:defRPr/>
            </a:pPr>
            <a:endParaRPr lang="ro-RO" altLang="en-US"/>
          </a:p>
        </p:txBody>
      </p:sp>
      <p:sp>
        <p:nvSpPr>
          <p:cNvPr id="4" name="Date Placeholder 3">
            <a:extLst>
              <a:ext uri="{FF2B5EF4-FFF2-40B4-BE49-F238E27FC236}">
                <a16:creationId xmlns:a16="http://schemas.microsoft.com/office/drawing/2014/main" id="{1115C9A3-7A3A-45BF-A550-B4B5C5D8A851}"/>
              </a:ext>
            </a:extLst>
          </p:cNvPr>
          <p:cNvSpPr>
            <a:spLocks noGrp="1"/>
          </p:cNvSpPr>
          <p:nvPr>
            <p:ph type="dt" sz="half" idx="2"/>
          </p:nvPr>
        </p:nvSpPr>
        <p:spPr>
          <a:xfrm>
            <a:off x="6911975" y="6042025"/>
            <a:ext cx="992188" cy="365125"/>
          </a:xfrm>
          <a:prstGeom prst="rect">
            <a:avLst/>
          </a:prstGeom>
        </p:spPr>
        <p:txBody>
          <a:bodyPr vert="horz" lIns="91440" tIns="45720" rIns="91440" bIns="45720" rtlCol="0" anchor="b"/>
          <a:lstStyle>
            <a:lvl1pPr algn="r" eaLnBrk="1" fontAlgn="auto" hangingPunct="1">
              <a:spcBef>
                <a:spcPts val="0"/>
              </a:spcBef>
              <a:spcAft>
                <a:spcPts val="0"/>
              </a:spcAft>
              <a:defRPr sz="900">
                <a:solidFill>
                  <a:schemeClr val="tx1"/>
                </a:solidFill>
                <a:latin typeface="+mn-lt"/>
              </a:defRPr>
            </a:lvl1pPr>
          </a:lstStyle>
          <a:p>
            <a:pPr>
              <a:defRPr/>
            </a:pPr>
            <a:endParaRPr lang="ro-RO" altLang="en-US"/>
          </a:p>
        </p:txBody>
      </p:sp>
      <p:sp>
        <p:nvSpPr>
          <p:cNvPr id="6" name="Slide Number Placeholder 5">
            <a:extLst>
              <a:ext uri="{FF2B5EF4-FFF2-40B4-BE49-F238E27FC236}">
                <a16:creationId xmlns:a16="http://schemas.microsoft.com/office/drawing/2014/main" id="{9B01F73E-7217-4CBF-98EA-A7D7B4C13F98}"/>
              </a:ext>
            </a:extLst>
          </p:cNvPr>
          <p:cNvSpPr>
            <a:spLocks noGrp="1"/>
          </p:cNvSpPr>
          <p:nvPr>
            <p:ph type="sldNum" sz="quarter" idx="4"/>
          </p:nvPr>
        </p:nvSpPr>
        <p:spPr>
          <a:xfrm>
            <a:off x="7904163" y="5916613"/>
            <a:ext cx="796925" cy="490537"/>
          </a:xfrm>
          <a:prstGeom prst="rect">
            <a:avLst/>
          </a:prstGeom>
        </p:spPr>
        <p:txBody>
          <a:bodyPr vert="horz" lIns="91440" tIns="45720" rIns="91440" bIns="10800" rtlCol="0" anchor="b"/>
          <a:lstStyle>
            <a:lvl1pPr algn="r" eaLnBrk="1" fontAlgn="auto" hangingPunct="1">
              <a:spcBef>
                <a:spcPts val="0"/>
              </a:spcBef>
              <a:spcAft>
                <a:spcPts val="0"/>
              </a:spcAft>
              <a:defRPr sz="2000" smtClean="0">
                <a:solidFill>
                  <a:schemeClr val="accent1"/>
                </a:solidFill>
                <a:latin typeface="+mn-lt"/>
              </a:defRPr>
            </a:lvl1pPr>
          </a:lstStyle>
          <a:p>
            <a:pPr>
              <a:defRPr/>
            </a:pPr>
            <a:fld id="{7CA8F936-C630-4FE1-AF68-4F9FE06E968B}" type="slidenum">
              <a:rPr lang="ro-RO" altLang="en-US"/>
              <a:pPr>
                <a:defRPr/>
              </a:pPr>
              <a:t>‹#›</a:t>
            </a:fld>
            <a:endParaRPr lang="ro-RO" altLang="en-US"/>
          </a:p>
        </p:txBody>
      </p:sp>
    </p:spTree>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33" r:id="rId7"/>
    <p:sldLayoutId id="2147483841" r:id="rId8"/>
    <p:sldLayoutId id="2147483842" r:id="rId9"/>
    <p:sldLayoutId id="2147483834" r:id="rId10"/>
    <p:sldLayoutId id="2147483843" r:id="rId11"/>
    <p:sldLayoutId id="2147483844" r:id="rId12"/>
    <p:sldLayoutId id="2147483845" r:id="rId13"/>
    <p:sldLayoutId id="2147483846" r:id="rId14"/>
  </p:sldLayoutIdLst>
  <p:txStyles>
    <p:titleStyle>
      <a:lvl1pPr algn="l" defTabSz="457200" rtl="0" fontAlgn="base">
        <a:spcBef>
          <a:spcPct val="0"/>
        </a:spcBef>
        <a:spcAft>
          <a:spcPct val="0"/>
        </a:spcAft>
        <a:defRPr sz="4000" b="1" kern="1200">
          <a:solidFill>
            <a:srgbClr val="FEFEFE"/>
          </a:solidFill>
          <a:latin typeface="+mj-lt"/>
          <a:ea typeface="Trebuchet MS" panose="020B0603020202020204" pitchFamily="34" charset="0"/>
          <a:cs typeface="Trebuchet MS"/>
        </a:defRPr>
      </a:lvl1pPr>
      <a:lvl2pPr algn="l" defTabSz="457200" rtl="0" fontAlgn="base">
        <a:spcBef>
          <a:spcPct val="0"/>
        </a:spcBef>
        <a:spcAft>
          <a:spcPct val="0"/>
        </a:spcAft>
        <a:defRPr sz="4000" b="1">
          <a:solidFill>
            <a:srgbClr val="FEFEFE"/>
          </a:solidFill>
          <a:latin typeface="Century Gothic" panose="020B0502020202020204" pitchFamily="34" charset="0"/>
          <a:ea typeface="Trebuchet MS" panose="020B0603020202020204" pitchFamily="34" charset="0"/>
          <a:cs typeface="Trebuchet MS" panose="020B0603020202020204" pitchFamily="34" charset="0"/>
        </a:defRPr>
      </a:lvl2pPr>
      <a:lvl3pPr algn="l" defTabSz="457200" rtl="0" fontAlgn="base">
        <a:spcBef>
          <a:spcPct val="0"/>
        </a:spcBef>
        <a:spcAft>
          <a:spcPct val="0"/>
        </a:spcAft>
        <a:defRPr sz="4000" b="1">
          <a:solidFill>
            <a:srgbClr val="FEFEFE"/>
          </a:solidFill>
          <a:latin typeface="Century Gothic" panose="020B0502020202020204" pitchFamily="34" charset="0"/>
          <a:ea typeface="Trebuchet MS" panose="020B0603020202020204" pitchFamily="34" charset="0"/>
          <a:cs typeface="Trebuchet MS" panose="020B0603020202020204" pitchFamily="34" charset="0"/>
        </a:defRPr>
      </a:lvl3pPr>
      <a:lvl4pPr algn="l" defTabSz="457200" rtl="0" fontAlgn="base">
        <a:spcBef>
          <a:spcPct val="0"/>
        </a:spcBef>
        <a:spcAft>
          <a:spcPct val="0"/>
        </a:spcAft>
        <a:defRPr sz="4000" b="1">
          <a:solidFill>
            <a:srgbClr val="FEFEFE"/>
          </a:solidFill>
          <a:latin typeface="Century Gothic" panose="020B0502020202020204" pitchFamily="34" charset="0"/>
          <a:ea typeface="Trebuchet MS" panose="020B0603020202020204" pitchFamily="34" charset="0"/>
          <a:cs typeface="Trebuchet MS" panose="020B0603020202020204" pitchFamily="34" charset="0"/>
        </a:defRPr>
      </a:lvl4pPr>
      <a:lvl5pPr algn="l" defTabSz="457200" rtl="0" fontAlgn="base">
        <a:spcBef>
          <a:spcPct val="0"/>
        </a:spcBef>
        <a:spcAft>
          <a:spcPct val="0"/>
        </a:spcAft>
        <a:defRPr sz="4000" b="1">
          <a:solidFill>
            <a:srgbClr val="FEFEFE"/>
          </a:solidFill>
          <a:latin typeface="Century Gothic" panose="020B0502020202020204" pitchFamily="34" charset="0"/>
          <a:ea typeface="Trebuchet MS" panose="020B0603020202020204" pitchFamily="34" charset="0"/>
          <a:cs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ct val="20000"/>
        </a:spcBef>
        <a:spcAft>
          <a:spcPts val="600"/>
        </a:spcAft>
        <a:buClr>
          <a:schemeClr val="accent1"/>
        </a:buClr>
        <a:buFont typeface="Wingdings 2" panose="05020102010507070707" pitchFamily="18" charset="2"/>
        <a:buChar char=""/>
        <a:defRPr kern="1200">
          <a:solidFill>
            <a:schemeClr val="tx1"/>
          </a:solidFill>
          <a:latin typeface="+mn-lt"/>
          <a:ea typeface="+mn-ea"/>
          <a:cs typeface="+mn-cs"/>
        </a:defRPr>
      </a:lvl1pPr>
      <a:lvl2pPr marL="742950" indent="-285750" algn="l" defTabSz="457200" rtl="0" fontAlgn="base">
        <a:spcBef>
          <a:spcPct val="20000"/>
        </a:spcBef>
        <a:spcAft>
          <a:spcPts val="600"/>
        </a:spcAft>
        <a:buClr>
          <a:schemeClr val="accent1"/>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fontAlgn="base">
        <a:spcBef>
          <a:spcPct val="20000"/>
        </a:spcBef>
        <a:spcAft>
          <a:spcPts val="600"/>
        </a:spcAft>
        <a:buClr>
          <a:schemeClr val="accent1"/>
        </a:buClr>
        <a:buFont typeface="Wingdings 2" panose="05020102010507070707" pitchFamily="18" charset="2"/>
        <a:buChar char=""/>
        <a:defRPr sz="1400" kern="1200">
          <a:solidFill>
            <a:schemeClr val="tx1"/>
          </a:solidFill>
          <a:latin typeface="+mn-lt"/>
          <a:ea typeface="+mn-ea"/>
          <a:cs typeface="+mn-cs"/>
        </a:defRPr>
      </a:lvl3pPr>
      <a:lvl4pPr marL="1600200" indent="-228600" algn="l" defTabSz="457200" rtl="0" fontAlgn="base">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4pPr>
      <a:lvl5pPr marL="2057400" indent="-228600" algn="l" defTabSz="457200" rtl="0" fontAlgn="base">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8100857-CE50-431F-B1FE-CF286D12B291}"/>
              </a:ext>
            </a:extLst>
          </p:cNvPr>
          <p:cNvSpPr>
            <a:spLocks noGrp="1" noChangeArrowheads="1"/>
          </p:cNvSpPr>
          <p:nvPr>
            <p:ph type="ctrTitle"/>
          </p:nvPr>
        </p:nvSpPr>
        <p:spPr>
          <a:xfrm>
            <a:off x="684213" y="333375"/>
            <a:ext cx="7772400" cy="1943100"/>
          </a:xfrm>
        </p:spPr>
        <p:txBody>
          <a:bodyPr/>
          <a:lstStyle/>
          <a:p>
            <a:pPr algn="ctr"/>
            <a:r>
              <a:rPr lang="ro-RO" altLang="en-US" sz="4800">
                <a:latin typeface="Book Antiqua" panose="02040602050305030304" pitchFamily="18" charset="0"/>
                <a:cs typeface="Trebuchet MS" panose="020B0603020202020204" pitchFamily="34" charset="0"/>
              </a:rPr>
              <a:t>Educația incluzivă în grădiniță</a:t>
            </a:r>
          </a:p>
        </p:txBody>
      </p:sp>
      <p:pic>
        <p:nvPicPr>
          <p:cNvPr id="14339" name="Imagine 1">
            <a:extLst>
              <a:ext uri="{FF2B5EF4-FFF2-40B4-BE49-F238E27FC236}">
                <a16:creationId xmlns:a16="http://schemas.microsoft.com/office/drawing/2014/main" id="{DB4EB37F-B343-4B30-A63C-711E02F13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420938"/>
            <a:ext cx="8424863" cy="40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4)">
                                      <p:cBhvr>
                                        <p:cTn id="7"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ECD4FCE-8F3A-426C-9637-30A3D3F7267B}"/>
              </a:ext>
            </a:extLst>
          </p:cNvPr>
          <p:cNvSpPr>
            <a:spLocks noGrp="1" noChangeArrowheads="1"/>
          </p:cNvSpPr>
          <p:nvPr>
            <p:ph type="title"/>
          </p:nvPr>
        </p:nvSpPr>
        <p:spPr>
          <a:xfrm>
            <a:off x="685800" y="301625"/>
            <a:ext cx="7772400" cy="1255713"/>
          </a:xfrm>
        </p:spPr>
        <p:txBody>
          <a:bodyPr rtlCol="0"/>
          <a:lstStyle/>
          <a:p>
            <a:pPr fontAlgn="auto">
              <a:spcAft>
                <a:spcPts val="0"/>
              </a:spcAft>
              <a:defRPr/>
            </a:pPr>
            <a:r>
              <a:rPr lang="en-US" altLang="en-US">
                <a:ea typeface="+mj-ea"/>
              </a:rPr>
              <a:t>    CE  PRESUPUNE ?</a:t>
            </a:r>
            <a:endParaRPr lang="ro-RO" altLang="en-US">
              <a:ea typeface="+mj-ea"/>
            </a:endParaRPr>
          </a:p>
        </p:txBody>
      </p:sp>
      <p:sp>
        <p:nvSpPr>
          <p:cNvPr id="10243" name="Rectangle 3">
            <a:extLst>
              <a:ext uri="{FF2B5EF4-FFF2-40B4-BE49-F238E27FC236}">
                <a16:creationId xmlns:a16="http://schemas.microsoft.com/office/drawing/2014/main" id="{F888AC3B-C5D2-4877-AE0F-EF783E117504}"/>
              </a:ext>
            </a:extLst>
          </p:cNvPr>
          <p:cNvSpPr>
            <a:spLocks noGrp="1" noChangeArrowheads="1"/>
          </p:cNvSpPr>
          <p:nvPr>
            <p:ph idx="1"/>
          </p:nvPr>
        </p:nvSpPr>
        <p:spPr>
          <a:xfrm>
            <a:off x="395288" y="1628775"/>
            <a:ext cx="8353425" cy="5229225"/>
          </a:xfrm>
        </p:spPr>
        <p:txBody>
          <a:bodyPr/>
          <a:lstStyle/>
          <a:p>
            <a:pPr fontAlgn="auto">
              <a:lnSpc>
                <a:spcPct val="80000"/>
              </a:lnSpc>
              <a:buFont typeface="Wingdings 2" charset="2"/>
              <a:buChar char=""/>
              <a:defRPr/>
            </a:pPr>
            <a:r>
              <a:rPr lang="en-US" altLang="en-US" sz="2400"/>
              <a:t>I</a:t>
            </a:r>
            <a:r>
              <a:rPr lang="ro-RO" altLang="en-US" sz="2400"/>
              <a:t>ncluziune şcolară se poate defini prin acceptarea de către  instituţiile de învăţământ a tuturor copiilor, indiferent de sex, apartenenţă etnică şi socială, religie, naţionalitate, rasă, limbă, infirmitate, naştere sau situaţia copilului ori a părinţilor sau tutorilor săi.</a:t>
            </a:r>
            <a:endParaRPr lang="en-US" altLang="en-US" sz="2400"/>
          </a:p>
          <a:p>
            <a:pPr fontAlgn="auto">
              <a:lnSpc>
                <a:spcPct val="80000"/>
              </a:lnSpc>
              <a:buFont typeface="Wingdings 2" charset="2"/>
              <a:buChar char=""/>
              <a:defRPr/>
            </a:pPr>
            <a:r>
              <a:rPr lang="ro-RO" altLang="en-US" sz="2400"/>
              <a:t> Incluziunea este strâns legată de recunoaşterea şi acceptarea diversitătii, care, la rândul ei, este bazată pe ideologia democraţiei. </a:t>
            </a:r>
            <a:endParaRPr lang="en-US" altLang="en-US" sz="2400"/>
          </a:p>
          <a:p>
            <a:pPr fontAlgn="auto">
              <a:lnSpc>
                <a:spcPct val="80000"/>
              </a:lnSpc>
              <a:buFont typeface="Wingdings 2" charset="2"/>
              <a:buChar char=""/>
              <a:defRPr/>
            </a:pPr>
            <a:r>
              <a:rPr lang="ro-RO" altLang="en-US" sz="2400"/>
              <a:t>Caracteristicile individuale diferă, dar aceasta este condiţia normală a convieţuirii umane, deci semnificaţia adevărată a conceptelor se poate afla din răspunsul la întrebarea : </a:t>
            </a:r>
            <a:r>
              <a:rPr lang="ro-RO" altLang="en-US" sz="2400">
                <a:solidFill>
                  <a:schemeClr val="tx2"/>
                </a:solidFill>
              </a:rPr>
              <a:t>“</a:t>
            </a:r>
            <a:r>
              <a:rPr lang="ro-RO" altLang="en-US" sz="2400" b="1">
                <a:solidFill>
                  <a:schemeClr val="tx2"/>
                </a:solidFill>
              </a:rPr>
              <a:t>Cum putem trăi diferiţi în acelaşi grup?</a:t>
            </a:r>
            <a:r>
              <a:rPr lang="ro-RO" altLang="en-US" sz="2400">
                <a:solidFill>
                  <a:schemeClr val="tx2"/>
                </a:solidFill>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06DD3AA-3CE0-4B9C-AE17-22F1E2CF8D06}"/>
              </a:ext>
            </a:extLst>
          </p:cNvPr>
          <p:cNvSpPr>
            <a:spLocks noGrp="1" noChangeArrowheads="1"/>
          </p:cNvSpPr>
          <p:nvPr>
            <p:ph type="title"/>
          </p:nvPr>
        </p:nvSpPr>
        <p:spPr>
          <a:xfrm>
            <a:off x="685800" y="301625"/>
            <a:ext cx="7772400" cy="1255713"/>
          </a:xfrm>
        </p:spPr>
        <p:txBody>
          <a:bodyPr rtlCol="0"/>
          <a:lstStyle/>
          <a:p>
            <a:pPr fontAlgn="auto">
              <a:spcAft>
                <a:spcPts val="0"/>
              </a:spcAft>
              <a:defRPr/>
            </a:pPr>
            <a:r>
              <a:rPr lang="en-US" altLang="en-US">
                <a:ea typeface="+mj-ea"/>
              </a:rPr>
              <a:t>          SCOP</a:t>
            </a:r>
            <a:endParaRPr lang="ro-RO" altLang="en-US">
              <a:ea typeface="+mj-ea"/>
            </a:endParaRPr>
          </a:p>
        </p:txBody>
      </p:sp>
      <p:sp>
        <p:nvSpPr>
          <p:cNvPr id="12291" name="Rectangle 3">
            <a:extLst>
              <a:ext uri="{FF2B5EF4-FFF2-40B4-BE49-F238E27FC236}">
                <a16:creationId xmlns:a16="http://schemas.microsoft.com/office/drawing/2014/main" id="{56599F54-228D-44EA-A47C-9931BEBA0CDA}"/>
              </a:ext>
            </a:extLst>
          </p:cNvPr>
          <p:cNvSpPr>
            <a:spLocks noGrp="1" noChangeArrowheads="1"/>
          </p:cNvSpPr>
          <p:nvPr>
            <p:ph idx="1"/>
          </p:nvPr>
        </p:nvSpPr>
        <p:spPr>
          <a:xfrm>
            <a:off x="809625" y="2222500"/>
            <a:ext cx="7524750" cy="3636963"/>
          </a:xfrm>
        </p:spPr>
        <p:txBody>
          <a:bodyPr/>
          <a:lstStyle/>
          <a:p>
            <a:pPr fontAlgn="auto">
              <a:lnSpc>
                <a:spcPct val="90000"/>
              </a:lnSpc>
              <a:buFont typeface="Wingdings 2" charset="2"/>
              <a:buChar char=""/>
              <a:defRPr/>
            </a:pPr>
            <a:r>
              <a:rPr lang="en-US" altLang="en-US" sz="2400"/>
              <a:t>I</a:t>
            </a:r>
            <a:r>
              <a:rPr lang="ro-RO" altLang="en-US" sz="2400"/>
              <a:t>mplementarea unor strategii coerente de dezvoltare a conştiinţei şi a comportamentelor copiilor în spiritul toleranţei şi nediscriminării, a acceptării de şanse egale pentru toţi copiii.</a:t>
            </a:r>
            <a:endParaRPr lang="en-US" altLang="en-US" sz="2400"/>
          </a:p>
          <a:p>
            <a:pPr fontAlgn="auto">
              <a:lnSpc>
                <a:spcPct val="90000"/>
              </a:lnSpc>
              <a:buFont typeface="Wingdings 2" charset="2"/>
              <a:buChar char=""/>
              <a:defRPr/>
            </a:pPr>
            <a:r>
              <a:rPr lang="ro-RO" altLang="en-US" sz="2400" b="1"/>
              <a:t> </a:t>
            </a:r>
            <a:r>
              <a:rPr lang="ro-RO" altLang="en-US" sz="2400"/>
              <a:t>Crearea unui sistem coerent şi coordonat de incluziune al copiilor preşcolari cu diferite dizabilităţi, sau de alte etnii şi  pregătirea celorlarlalţi copii în vederea acceptării acestora alături de ei, fără diferenţe de manifestare comportamentală sau verbală.</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94D4ABF-19DE-4872-AEB3-20C3315875BB}"/>
              </a:ext>
            </a:extLst>
          </p:cNvPr>
          <p:cNvSpPr>
            <a:spLocks noGrp="1" noChangeArrowheads="1"/>
          </p:cNvSpPr>
          <p:nvPr>
            <p:ph type="title"/>
          </p:nvPr>
        </p:nvSpPr>
        <p:spPr>
          <a:xfrm>
            <a:off x="685800" y="301625"/>
            <a:ext cx="7772400" cy="1255713"/>
          </a:xfrm>
        </p:spPr>
        <p:txBody>
          <a:bodyPr rtlCol="0"/>
          <a:lstStyle/>
          <a:p>
            <a:pPr fontAlgn="auto">
              <a:spcAft>
                <a:spcPts val="0"/>
              </a:spcAft>
              <a:defRPr/>
            </a:pPr>
            <a:r>
              <a:rPr lang="en-US" altLang="en-US">
                <a:ea typeface="+mj-ea"/>
              </a:rPr>
              <a:t>       OBIECTIVE</a:t>
            </a:r>
            <a:endParaRPr lang="ro-RO" altLang="en-US">
              <a:ea typeface="+mj-ea"/>
            </a:endParaRPr>
          </a:p>
        </p:txBody>
      </p:sp>
      <p:sp>
        <p:nvSpPr>
          <p:cNvPr id="11267" name="Rectangle 3">
            <a:extLst>
              <a:ext uri="{FF2B5EF4-FFF2-40B4-BE49-F238E27FC236}">
                <a16:creationId xmlns:a16="http://schemas.microsoft.com/office/drawing/2014/main" id="{C52CEF13-F86A-46C5-95DF-B80CEA2BF6DE}"/>
              </a:ext>
            </a:extLst>
          </p:cNvPr>
          <p:cNvSpPr>
            <a:spLocks noGrp="1" noChangeArrowheads="1"/>
          </p:cNvSpPr>
          <p:nvPr>
            <p:ph idx="1"/>
          </p:nvPr>
        </p:nvSpPr>
        <p:spPr>
          <a:xfrm>
            <a:off x="395288" y="2276475"/>
            <a:ext cx="8353425" cy="3819525"/>
          </a:xfrm>
        </p:spPr>
        <p:txBody>
          <a:bodyPr>
            <a:normAutofit lnSpcReduction="10000"/>
          </a:bodyPr>
          <a:lstStyle/>
          <a:p>
            <a:pPr fontAlgn="auto">
              <a:lnSpc>
                <a:spcPct val="80000"/>
              </a:lnSpc>
              <a:buFont typeface="Wingdings 2" charset="2"/>
              <a:buChar char=""/>
              <a:defRPr/>
            </a:pPr>
            <a:r>
              <a:rPr lang="en-US" altLang="en-US" sz="2000" dirty="0" err="1"/>
              <a:t>Promovarea</a:t>
            </a:r>
            <a:r>
              <a:rPr lang="en-US" altLang="en-US" sz="2000" dirty="0"/>
              <a:t> </a:t>
            </a:r>
            <a:r>
              <a:rPr lang="en-US" altLang="en-US" sz="2000" dirty="0" err="1"/>
              <a:t>unei</a:t>
            </a:r>
            <a:r>
              <a:rPr lang="en-US" altLang="en-US" sz="2000" dirty="0"/>
              <a:t> </a:t>
            </a:r>
            <a:r>
              <a:rPr lang="en-US" altLang="en-US" sz="2000" dirty="0" err="1"/>
              <a:t>atitudini</a:t>
            </a:r>
            <a:r>
              <a:rPr lang="en-US" altLang="en-US" sz="2000" dirty="0"/>
              <a:t> </a:t>
            </a:r>
            <a:r>
              <a:rPr lang="en-US" altLang="en-US" sz="2000" dirty="0" err="1"/>
              <a:t>tolerante</a:t>
            </a:r>
            <a:r>
              <a:rPr lang="en-US" altLang="en-US" sz="2000" dirty="0"/>
              <a:t> ,</a:t>
            </a:r>
            <a:r>
              <a:rPr lang="en-US" altLang="en-US" sz="2000" dirty="0" err="1"/>
              <a:t>deschise</a:t>
            </a:r>
            <a:r>
              <a:rPr lang="en-US" altLang="en-US" sz="2000" dirty="0"/>
              <a:t>, de </a:t>
            </a:r>
            <a:r>
              <a:rPr lang="en-US" altLang="en-US" sz="2000" dirty="0" err="1"/>
              <a:t>acceptare</a:t>
            </a:r>
            <a:r>
              <a:rPr lang="en-US" altLang="en-US" sz="2000" dirty="0"/>
              <a:t> </a:t>
            </a:r>
            <a:r>
              <a:rPr lang="en-US" altLang="en-US" sz="2000" dirty="0" err="1"/>
              <a:t>şi</a:t>
            </a:r>
            <a:r>
              <a:rPr lang="en-US" altLang="en-US" sz="2000" dirty="0"/>
              <a:t> </a:t>
            </a:r>
            <a:r>
              <a:rPr lang="en-US" altLang="en-US" sz="2000" dirty="0" err="1"/>
              <a:t>înţelegere</a:t>
            </a:r>
            <a:r>
              <a:rPr lang="en-US" altLang="en-US" sz="2000" dirty="0"/>
              <a:t> </a:t>
            </a:r>
            <a:r>
              <a:rPr lang="en-US" altLang="en-US" sz="2000" dirty="0" err="1"/>
              <a:t>firească</a:t>
            </a:r>
            <a:r>
              <a:rPr lang="en-US" altLang="en-US" sz="2000" dirty="0"/>
              <a:t> a </a:t>
            </a:r>
            <a:r>
              <a:rPr lang="en-US" altLang="en-US" sz="2000" dirty="0" err="1"/>
              <a:t>raporturilor</a:t>
            </a:r>
            <a:r>
              <a:rPr lang="en-US" altLang="en-US" sz="2000" dirty="0"/>
              <a:t> </a:t>
            </a:r>
            <a:r>
              <a:rPr lang="en-US" altLang="en-US" sz="2000" dirty="0" err="1"/>
              <a:t>dintre</a:t>
            </a:r>
            <a:r>
              <a:rPr lang="en-US" altLang="en-US" sz="2000" dirty="0"/>
              <a:t> </a:t>
            </a:r>
            <a:r>
              <a:rPr lang="en-US" altLang="en-US" sz="2000" dirty="0" err="1"/>
              <a:t>români</a:t>
            </a:r>
            <a:r>
              <a:rPr lang="en-US" altLang="en-US" sz="2000" dirty="0"/>
              <a:t> </a:t>
            </a:r>
            <a:r>
              <a:rPr lang="en-US" altLang="en-US" sz="2000" dirty="0" err="1"/>
              <a:t>şi</a:t>
            </a:r>
            <a:r>
              <a:rPr lang="en-US" altLang="en-US" sz="2000" dirty="0"/>
              <a:t> </a:t>
            </a:r>
            <a:r>
              <a:rPr lang="en-US" altLang="en-US" sz="2000" dirty="0" err="1"/>
              <a:t>rromi</a:t>
            </a:r>
            <a:r>
              <a:rPr lang="en-US" altLang="en-US" sz="2000" dirty="0"/>
              <a:t>; </a:t>
            </a:r>
            <a:r>
              <a:rPr lang="en-US" altLang="en-US" sz="2000" dirty="0" err="1"/>
              <a:t>dintre</a:t>
            </a:r>
            <a:r>
              <a:rPr lang="en-US" altLang="en-US" sz="2000" dirty="0"/>
              <a:t> </a:t>
            </a:r>
            <a:r>
              <a:rPr lang="en-US" altLang="en-US" sz="2000" dirty="0" err="1"/>
              <a:t>copiii</a:t>
            </a:r>
            <a:r>
              <a:rPr lang="en-US" altLang="en-US" sz="2000" dirty="0"/>
              <a:t> cu </a:t>
            </a:r>
            <a:r>
              <a:rPr lang="en-US" altLang="en-US" sz="2000" dirty="0" err="1">
                <a:solidFill>
                  <a:schemeClr val="tx2"/>
                </a:solidFill>
              </a:rPr>
              <a:t>nevoi</a:t>
            </a:r>
            <a:r>
              <a:rPr lang="en-US" altLang="en-US" sz="2000" dirty="0">
                <a:solidFill>
                  <a:schemeClr val="tx2"/>
                </a:solidFill>
              </a:rPr>
              <a:t> </a:t>
            </a:r>
            <a:r>
              <a:rPr lang="en-US" altLang="en-US" sz="2000" dirty="0" err="1">
                <a:solidFill>
                  <a:schemeClr val="tx2"/>
                </a:solidFill>
              </a:rPr>
              <a:t>speciale</a:t>
            </a:r>
            <a:r>
              <a:rPr lang="en-US" altLang="en-US" sz="2000" dirty="0"/>
              <a:t> </a:t>
            </a:r>
            <a:r>
              <a:rPr lang="en-US" altLang="en-US" sz="2000" dirty="0" err="1"/>
              <a:t>şi</a:t>
            </a:r>
            <a:r>
              <a:rPr lang="en-US" altLang="en-US" sz="2000" dirty="0"/>
              <a:t> </a:t>
            </a:r>
            <a:r>
              <a:rPr lang="en-US" altLang="en-US" sz="2000" dirty="0" err="1"/>
              <a:t>copiii</a:t>
            </a:r>
            <a:r>
              <a:rPr lang="en-US" altLang="en-US" sz="2000" dirty="0"/>
              <a:t> </a:t>
            </a:r>
            <a:r>
              <a:rPr lang="en-US" altLang="en-US" sz="2000" dirty="0" err="1"/>
              <a:t>consideraţi</a:t>
            </a:r>
            <a:r>
              <a:rPr lang="en-US" altLang="en-US" sz="2000" dirty="0"/>
              <a:t> </a:t>
            </a:r>
            <a:r>
              <a:rPr lang="en-US" altLang="en-US" sz="2000" dirty="0">
                <a:solidFill>
                  <a:schemeClr val="tx2"/>
                </a:solidFill>
              </a:rPr>
              <a:t>“</a:t>
            </a:r>
            <a:r>
              <a:rPr lang="en-US" altLang="en-US" sz="2000" dirty="0" err="1">
                <a:solidFill>
                  <a:schemeClr val="tx2"/>
                </a:solidFill>
              </a:rPr>
              <a:t>normali</a:t>
            </a:r>
            <a:r>
              <a:rPr lang="en-US" altLang="en-US" sz="2000" dirty="0">
                <a:solidFill>
                  <a:schemeClr val="tx2"/>
                </a:solidFill>
              </a:rPr>
              <a:t>”</a:t>
            </a:r>
            <a:r>
              <a:rPr lang="en-US" altLang="en-US" sz="2000" dirty="0"/>
              <a:t> {</a:t>
            </a:r>
            <a:r>
              <a:rPr lang="en-US" altLang="en-US" sz="2000" dirty="0" err="1"/>
              <a:t>restul</a:t>
            </a:r>
            <a:r>
              <a:rPr lang="en-US" altLang="en-US" sz="2000" dirty="0"/>
              <a:t> </a:t>
            </a:r>
            <a:r>
              <a:rPr lang="en-US" altLang="en-US" sz="2000" dirty="0" err="1"/>
              <a:t>grupului</a:t>
            </a:r>
            <a:r>
              <a:rPr lang="en-US" altLang="en-US" sz="2000" dirty="0"/>
              <a:t>}</a:t>
            </a:r>
            <a:endParaRPr lang="ro-RO" altLang="en-US" sz="2000" dirty="0"/>
          </a:p>
          <a:p>
            <a:pPr fontAlgn="auto">
              <a:lnSpc>
                <a:spcPct val="80000"/>
              </a:lnSpc>
              <a:buFont typeface="Wingdings 2" charset="2"/>
              <a:buChar char=""/>
              <a:defRPr/>
            </a:pPr>
            <a:r>
              <a:rPr lang="en-US" altLang="en-US" sz="2000" dirty="0" err="1"/>
              <a:t>Pregătirea</a:t>
            </a:r>
            <a:r>
              <a:rPr lang="en-US" altLang="en-US" sz="2000" dirty="0"/>
              <a:t> </a:t>
            </a:r>
            <a:r>
              <a:rPr lang="en-US" altLang="en-US" sz="2000" dirty="0" err="1"/>
              <a:t>copiilor</a:t>
            </a:r>
            <a:r>
              <a:rPr lang="en-US" altLang="en-US" sz="2000" dirty="0"/>
              <a:t> </a:t>
            </a:r>
            <a:r>
              <a:rPr lang="en-US" altLang="en-US" sz="2000" dirty="0" err="1"/>
              <a:t>preşcolari</a:t>
            </a:r>
            <a:r>
              <a:rPr lang="en-US" altLang="en-US" sz="2000" dirty="0"/>
              <a:t> de a </a:t>
            </a:r>
            <a:r>
              <a:rPr lang="en-US" altLang="en-US" sz="2000" dirty="0" err="1"/>
              <a:t>răspunde</a:t>
            </a:r>
            <a:r>
              <a:rPr lang="en-US" altLang="en-US" sz="2000" dirty="0"/>
              <a:t> </a:t>
            </a:r>
            <a:r>
              <a:rPr lang="en-US" altLang="en-US" sz="2000" dirty="0" err="1"/>
              <a:t>pozitiv</a:t>
            </a:r>
            <a:r>
              <a:rPr lang="en-US" altLang="en-US" sz="2000" dirty="0"/>
              <a:t> la </a:t>
            </a:r>
            <a:r>
              <a:rPr lang="en-US" altLang="en-US" sz="2000" dirty="0" err="1"/>
              <a:t>provocarea</a:t>
            </a:r>
            <a:r>
              <a:rPr lang="en-US" altLang="en-US" sz="2000" dirty="0"/>
              <a:t> </a:t>
            </a:r>
            <a:r>
              <a:rPr lang="en-US" altLang="en-US" sz="2000" dirty="0" err="1"/>
              <a:t>diversităţii</a:t>
            </a:r>
            <a:r>
              <a:rPr lang="en-US" altLang="en-US" sz="2000" dirty="0"/>
              <a:t> </a:t>
            </a:r>
            <a:r>
              <a:rPr lang="en-US" altLang="en-US" sz="2000" dirty="0" err="1"/>
              <a:t>pentru</a:t>
            </a:r>
            <a:r>
              <a:rPr lang="en-US" altLang="en-US" sz="2000" dirty="0"/>
              <a:t> a face </a:t>
            </a:r>
            <a:r>
              <a:rPr lang="en-US" altLang="en-US" sz="2000" dirty="0" err="1"/>
              <a:t>faţă</a:t>
            </a:r>
            <a:r>
              <a:rPr lang="en-US" altLang="en-US" sz="2000" dirty="0"/>
              <a:t>  </a:t>
            </a:r>
            <a:r>
              <a:rPr lang="en-US" altLang="en-US" sz="2000" dirty="0" err="1"/>
              <a:t>varietăţii</a:t>
            </a:r>
            <a:r>
              <a:rPr lang="en-US" altLang="en-US" sz="2000" dirty="0"/>
              <a:t> </a:t>
            </a:r>
            <a:r>
              <a:rPr lang="en-US" altLang="en-US" sz="2000" dirty="0" err="1"/>
              <a:t>existente</a:t>
            </a:r>
            <a:r>
              <a:rPr lang="en-US" altLang="en-US" sz="2000" dirty="0"/>
              <a:t> </a:t>
            </a:r>
            <a:r>
              <a:rPr lang="en-US" altLang="en-US" sz="2000" dirty="0" err="1"/>
              <a:t>în</a:t>
            </a:r>
            <a:r>
              <a:rPr lang="en-US" altLang="en-US" sz="2000" dirty="0"/>
              <a:t> mod normal </a:t>
            </a:r>
            <a:r>
              <a:rPr lang="en-US" altLang="en-US" sz="2000" dirty="0" err="1"/>
              <a:t>în</a:t>
            </a:r>
            <a:r>
              <a:rPr lang="en-US" altLang="en-US" sz="2000" dirty="0"/>
              <a:t> </a:t>
            </a:r>
            <a:r>
              <a:rPr lang="en-US" altLang="en-US" sz="2000" dirty="0" err="1"/>
              <a:t>rândul</a:t>
            </a:r>
            <a:r>
              <a:rPr lang="en-US" altLang="en-US" sz="2000" dirty="0"/>
              <a:t> </a:t>
            </a:r>
            <a:r>
              <a:rPr lang="en-US" altLang="en-US" sz="2000" dirty="0" err="1"/>
              <a:t>copiilor</a:t>
            </a:r>
            <a:r>
              <a:rPr lang="en-US" altLang="en-US" sz="2000" dirty="0"/>
              <a:t>.</a:t>
            </a:r>
            <a:endParaRPr lang="ro-RO" altLang="en-US" sz="2000" dirty="0"/>
          </a:p>
          <a:p>
            <a:pPr fontAlgn="auto">
              <a:lnSpc>
                <a:spcPct val="80000"/>
              </a:lnSpc>
              <a:buFont typeface="Wingdings 2" charset="2"/>
              <a:buChar char=""/>
              <a:defRPr/>
            </a:pPr>
            <a:r>
              <a:rPr lang="en-US" altLang="en-US" sz="2000" dirty="0" err="1"/>
              <a:t>Schimbarea</a:t>
            </a:r>
            <a:r>
              <a:rPr lang="en-US" altLang="en-US" sz="2000" dirty="0"/>
              <a:t> </a:t>
            </a:r>
            <a:r>
              <a:rPr lang="en-US" altLang="en-US" sz="2000" dirty="0" err="1"/>
              <a:t>atitudinii</a:t>
            </a:r>
            <a:r>
              <a:rPr lang="en-US" altLang="en-US" sz="2000" dirty="0"/>
              <a:t> </a:t>
            </a:r>
            <a:r>
              <a:rPr lang="en-US" altLang="en-US" sz="2000" dirty="0" err="1"/>
              <a:t>faţă</a:t>
            </a:r>
            <a:r>
              <a:rPr lang="en-US" altLang="en-US" sz="2000" dirty="0"/>
              <a:t> de </a:t>
            </a:r>
            <a:r>
              <a:rPr lang="en-US" altLang="en-US" sz="2000" dirty="0" err="1"/>
              <a:t>copilul</a:t>
            </a:r>
            <a:r>
              <a:rPr lang="en-US" altLang="en-US" sz="2000" dirty="0"/>
              <a:t> deficient.</a:t>
            </a:r>
            <a:endParaRPr lang="ro-RO" altLang="en-US" sz="2000" dirty="0"/>
          </a:p>
          <a:p>
            <a:pPr fontAlgn="auto">
              <a:lnSpc>
                <a:spcPct val="80000"/>
              </a:lnSpc>
              <a:buFont typeface="Wingdings 2" charset="2"/>
              <a:buChar char=""/>
              <a:defRPr/>
            </a:pPr>
            <a:r>
              <a:rPr lang="fr-FR" altLang="en-US" sz="2000" dirty="0" err="1"/>
              <a:t>Prevenirea</a:t>
            </a:r>
            <a:r>
              <a:rPr lang="fr-FR" altLang="en-US" sz="2000" dirty="0"/>
              <a:t>  </a:t>
            </a:r>
            <a:r>
              <a:rPr lang="fr-FR" altLang="en-US" sz="2000" dirty="0" err="1"/>
              <a:t>apariţiei</a:t>
            </a:r>
            <a:r>
              <a:rPr lang="fr-FR" altLang="en-US" sz="2000" dirty="0"/>
              <a:t>  </a:t>
            </a:r>
            <a:r>
              <a:rPr lang="fr-FR" altLang="en-US" sz="2000" dirty="0" err="1"/>
              <a:t>prejudecăţilor</a:t>
            </a:r>
            <a:r>
              <a:rPr lang="fr-FR" altLang="en-US" sz="2000" dirty="0"/>
              <a:t> la </a:t>
            </a:r>
            <a:r>
              <a:rPr lang="fr-FR" altLang="en-US" sz="2000" dirty="0" err="1"/>
              <a:t>copiii</a:t>
            </a:r>
            <a:r>
              <a:rPr lang="fr-FR" altLang="en-US" sz="2000" dirty="0"/>
              <a:t> </a:t>
            </a:r>
            <a:r>
              <a:rPr lang="fr-FR" altLang="en-US" sz="2000" dirty="0" err="1"/>
              <a:t>preşcolari</a:t>
            </a:r>
            <a:r>
              <a:rPr lang="fr-FR" altLang="en-US" sz="2000" dirty="0"/>
              <a:t> </a:t>
            </a:r>
            <a:r>
              <a:rPr lang="fr-FR" altLang="en-US" sz="2000" dirty="0" err="1"/>
              <a:t>şi</a:t>
            </a:r>
            <a:r>
              <a:rPr lang="fr-FR" altLang="en-US" sz="2000" dirty="0"/>
              <a:t> </a:t>
            </a:r>
            <a:r>
              <a:rPr lang="fr-FR" altLang="en-US" sz="2000" dirty="0" err="1"/>
              <a:t>înlăturarea</a:t>
            </a:r>
            <a:r>
              <a:rPr lang="fr-FR" altLang="en-US" sz="2000" dirty="0"/>
              <a:t> </a:t>
            </a:r>
            <a:r>
              <a:rPr lang="fr-FR" altLang="en-US" sz="2000" dirty="0" err="1"/>
              <a:t>celor</a:t>
            </a:r>
            <a:r>
              <a:rPr lang="fr-FR" altLang="en-US" sz="2000" dirty="0"/>
              <a:t> formate</a:t>
            </a:r>
            <a:endParaRPr lang="ro-RO" altLang="en-US" sz="2000" dirty="0"/>
          </a:p>
          <a:p>
            <a:pPr fontAlgn="auto">
              <a:lnSpc>
                <a:spcPct val="80000"/>
              </a:lnSpc>
              <a:buFont typeface="Wingdings 2" charset="2"/>
              <a:buChar char=""/>
              <a:defRPr/>
            </a:pPr>
            <a:r>
              <a:rPr lang="fr-FR" altLang="en-US" sz="2000" dirty="0" err="1"/>
              <a:t>Recunoaşterea</a:t>
            </a:r>
            <a:r>
              <a:rPr lang="fr-FR" altLang="en-US" sz="2000" dirty="0"/>
              <a:t> </a:t>
            </a:r>
            <a:r>
              <a:rPr lang="fr-FR" altLang="en-US" sz="2000" dirty="0" err="1"/>
              <a:t>şi</a:t>
            </a:r>
            <a:r>
              <a:rPr lang="fr-FR" altLang="en-US" sz="2000" dirty="0"/>
              <a:t> </a:t>
            </a:r>
            <a:r>
              <a:rPr lang="fr-FR" altLang="en-US" sz="2000" dirty="0" err="1"/>
              <a:t>respectarea</a:t>
            </a:r>
            <a:r>
              <a:rPr lang="fr-FR" altLang="en-US" sz="2000" dirty="0"/>
              <a:t> </a:t>
            </a:r>
            <a:r>
              <a:rPr lang="fr-FR" altLang="en-US" sz="2000" dirty="0" err="1"/>
              <a:t>diferenţelor</a:t>
            </a:r>
            <a:r>
              <a:rPr lang="fr-FR" altLang="en-US" sz="2000" dirty="0"/>
              <a:t> culturale prin </a:t>
            </a:r>
            <a:r>
              <a:rPr lang="fr-FR" altLang="en-US" sz="2000" dirty="0" err="1"/>
              <a:t>valorificarea</a:t>
            </a:r>
            <a:r>
              <a:rPr lang="fr-FR" altLang="en-US" sz="2000" dirty="0"/>
              <a:t> </a:t>
            </a:r>
            <a:r>
              <a:rPr lang="fr-FR" altLang="en-US" sz="2000" dirty="0" err="1"/>
              <a:t>pozitivă</a:t>
            </a:r>
            <a:r>
              <a:rPr lang="fr-FR" altLang="en-US" sz="2000" dirty="0"/>
              <a:t> a </a:t>
            </a:r>
            <a:r>
              <a:rPr lang="fr-FR" altLang="en-US" sz="2000" dirty="0" err="1"/>
              <a:t>coexistenţei</a:t>
            </a:r>
            <a:r>
              <a:rPr lang="fr-FR" altLang="en-US" sz="2000" dirty="0"/>
              <a:t> </a:t>
            </a:r>
            <a:r>
              <a:rPr lang="fr-FR" altLang="en-US" sz="2000" dirty="0" err="1"/>
              <a:t>interculturale</a:t>
            </a:r>
            <a:r>
              <a:rPr lang="fr-FR" altLang="en-US" sz="2000" dirty="0"/>
              <a:t>, </a:t>
            </a:r>
            <a:r>
              <a:rPr lang="fr-FR" altLang="en-US" sz="2000" dirty="0" err="1"/>
              <a:t>în</a:t>
            </a:r>
            <a:r>
              <a:rPr lang="fr-FR" altLang="en-US" sz="2000" dirty="0"/>
              <a:t> </a:t>
            </a:r>
            <a:r>
              <a:rPr lang="fr-FR" altLang="en-US" sz="2000" dirty="0" err="1"/>
              <a:t>vederea</a:t>
            </a:r>
            <a:r>
              <a:rPr lang="fr-FR" altLang="en-US" sz="2000" dirty="0"/>
              <a:t> </a:t>
            </a:r>
            <a:r>
              <a:rPr lang="fr-FR" altLang="en-US" sz="2000" dirty="0" err="1"/>
              <a:t>descoperirii</a:t>
            </a:r>
            <a:r>
              <a:rPr lang="fr-FR" altLang="en-US" sz="2000" dirty="0"/>
              <a:t> </a:t>
            </a:r>
            <a:r>
              <a:rPr lang="fr-FR" altLang="en-US" sz="2000" dirty="0" err="1"/>
              <a:t>unor</a:t>
            </a:r>
            <a:r>
              <a:rPr lang="fr-FR" altLang="en-US" sz="2000" dirty="0"/>
              <a:t> </a:t>
            </a:r>
            <a:r>
              <a:rPr lang="fr-FR" altLang="en-US" sz="2000" dirty="0" err="1"/>
              <a:t>relaţii</a:t>
            </a:r>
            <a:r>
              <a:rPr lang="fr-FR" altLang="en-US" sz="2000" dirty="0"/>
              <a:t> </a:t>
            </a:r>
            <a:r>
              <a:rPr lang="fr-FR" altLang="en-US" sz="2000" dirty="0" err="1"/>
              <a:t>reciproce</a:t>
            </a:r>
            <a:r>
              <a:rPr lang="fr-FR" altLang="en-US" sz="2000" dirty="0"/>
              <a:t> </a:t>
            </a:r>
            <a:r>
              <a:rPr lang="fr-FR" altLang="en-US" sz="2000" dirty="0" err="1"/>
              <a:t>şi</a:t>
            </a:r>
            <a:r>
              <a:rPr lang="fr-FR" altLang="en-US" sz="2000" dirty="0"/>
              <a:t> </a:t>
            </a:r>
            <a:r>
              <a:rPr lang="fr-FR" altLang="en-US" sz="2000" dirty="0" err="1"/>
              <a:t>desfiinţarea</a:t>
            </a:r>
            <a:r>
              <a:rPr lang="fr-FR" altLang="en-US" sz="2000" dirty="0"/>
              <a:t>  </a:t>
            </a:r>
            <a:r>
              <a:rPr lang="fr-FR" altLang="en-US" sz="2000" dirty="0" err="1"/>
              <a:t>barierelor</a:t>
            </a:r>
            <a:r>
              <a:rPr lang="fr-FR" altLang="en-US" sz="2000" dirty="0"/>
              <a:t> de </a:t>
            </a:r>
            <a:r>
              <a:rPr lang="fr-FR" altLang="en-US" sz="2000" dirty="0" err="1"/>
              <a:t>orce</a:t>
            </a:r>
            <a:r>
              <a:rPr lang="fr-FR" altLang="en-US" sz="2000" dirty="0"/>
              <a:t> </a:t>
            </a:r>
            <a:r>
              <a:rPr lang="fr-FR" altLang="en-US" sz="2000" dirty="0" err="1"/>
              <a:t>natură</a:t>
            </a:r>
            <a:endParaRPr lang="ro-RO" altLang="en-US" sz="2000" dirty="0"/>
          </a:p>
          <a:p>
            <a:pPr fontAlgn="auto">
              <a:lnSpc>
                <a:spcPct val="80000"/>
              </a:lnSpc>
              <a:buFont typeface="Wingdings 2" charset="2"/>
              <a:buChar char=""/>
              <a:defRPr/>
            </a:pPr>
            <a:endParaRPr lang="ro-RO" alt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58E3FE9-4A38-4372-9B12-763E2D10A9C4}"/>
              </a:ext>
            </a:extLst>
          </p:cNvPr>
          <p:cNvSpPr>
            <a:spLocks noGrp="1" noChangeArrowheads="1"/>
          </p:cNvSpPr>
          <p:nvPr>
            <p:ph type="title"/>
          </p:nvPr>
        </p:nvSpPr>
        <p:spPr>
          <a:xfrm>
            <a:off x="685800" y="301625"/>
            <a:ext cx="7772400" cy="1111250"/>
          </a:xfrm>
        </p:spPr>
        <p:txBody>
          <a:bodyPr rtlCol="0"/>
          <a:lstStyle/>
          <a:p>
            <a:pPr fontAlgn="auto">
              <a:spcAft>
                <a:spcPts val="0"/>
              </a:spcAft>
              <a:defRPr/>
            </a:pPr>
            <a:r>
              <a:rPr lang="en-US" altLang="en-US">
                <a:ea typeface="+mj-ea"/>
              </a:rPr>
              <a:t>  ROLUL EDUCATIEI</a:t>
            </a:r>
            <a:endParaRPr lang="ro-RO" altLang="en-US">
              <a:ea typeface="+mj-ea"/>
            </a:endParaRPr>
          </a:p>
        </p:txBody>
      </p:sp>
      <p:sp>
        <p:nvSpPr>
          <p:cNvPr id="13315" name="Rectangle 3">
            <a:extLst>
              <a:ext uri="{FF2B5EF4-FFF2-40B4-BE49-F238E27FC236}">
                <a16:creationId xmlns:a16="http://schemas.microsoft.com/office/drawing/2014/main" id="{4350DEE7-3620-49C8-953F-1F9332963CC3}"/>
              </a:ext>
            </a:extLst>
          </p:cNvPr>
          <p:cNvSpPr>
            <a:spLocks noGrp="1" noChangeArrowheads="1"/>
          </p:cNvSpPr>
          <p:nvPr>
            <p:ph idx="1"/>
          </p:nvPr>
        </p:nvSpPr>
        <p:spPr>
          <a:xfrm>
            <a:off x="250825" y="1268413"/>
            <a:ext cx="8713788" cy="5589587"/>
          </a:xfrm>
        </p:spPr>
        <p:txBody>
          <a:bodyPr/>
          <a:lstStyle/>
          <a:p>
            <a:pPr fontAlgn="auto">
              <a:buFont typeface="Wingdings 2" charset="2"/>
              <a:buChar char=""/>
              <a:defRPr/>
            </a:pPr>
            <a:r>
              <a:rPr lang="en-US" altLang="en-US" sz="2000" dirty="0"/>
              <a:t>R</a:t>
            </a:r>
            <a:r>
              <a:rPr lang="ro-RO" altLang="en-US" sz="2000" dirty="0"/>
              <a:t>ol</a:t>
            </a:r>
            <a:r>
              <a:rPr lang="en-US" altLang="en-US" sz="2000" dirty="0"/>
              <a:t>ul</a:t>
            </a:r>
            <a:r>
              <a:rPr lang="ro-RO" altLang="en-US" sz="2000" dirty="0"/>
              <a:t> </a:t>
            </a:r>
            <a:r>
              <a:rPr lang="ro-RO" altLang="en-US" sz="2000" dirty="0" err="1"/>
              <a:t>educaţiei</a:t>
            </a:r>
            <a:r>
              <a:rPr lang="ro-RO" altLang="en-US" sz="2000" dirty="0"/>
              <a:t> </a:t>
            </a:r>
            <a:r>
              <a:rPr lang="en-US" altLang="en-US" sz="2000" dirty="0" err="1"/>
              <a:t>este</a:t>
            </a:r>
            <a:r>
              <a:rPr lang="en-US" altLang="en-US" sz="2000" dirty="0"/>
              <a:t> de a </a:t>
            </a:r>
            <a:r>
              <a:rPr lang="en-US" altLang="en-US" sz="2000" dirty="0" err="1"/>
              <a:t>dezvolta</a:t>
            </a:r>
            <a:r>
              <a:rPr lang="en-US" altLang="en-US" sz="2000" dirty="0"/>
              <a:t> </a:t>
            </a:r>
            <a:r>
              <a:rPr lang="ro-RO" altLang="en-US" sz="2000" dirty="0" err="1"/>
              <a:t>conştiinţa</a:t>
            </a:r>
            <a:r>
              <a:rPr lang="ro-RO" altLang="en-US" sz="2000" dirty="0"/>
              <a:t> </a:t>
            </a:r>
            <a:r>
              <a:rPr lang="en-US" altLang="en-US" sz="2000" dirty="0" err="1"/>
              <a:t>copilului</a:t>
            </a:r>
            <a:r>
              <a:rPr lang="en-US" altLang="en-US" sz="2000" dirty="0"/>
              <a:t>,</a:t>
            </a:r>
            <a:r>
              <a:rPr lang="ro-RO" altLang="en-US" sz="2000" dirty="0"/>
              <a:t> pentru ca de mic</a:t>
            </a:r>
            <a:r>
              <a:rPr lang="en-US" altLang="en-US" sz="2000" dirty="0"/>
              <a:t>,</a:t>
            </a:r>
            <a:r>
              <a:rPr lang="ro-RO" altLang="en-US" sz="2000" dirty="0"/>
              <a:t> să fie pregătit să accepte drepturile </a:t>
            </a:r>
            <a:r>
              <a:rPr lang="ro-RO" altLang="en-US" sz="2000" dirty="0" err="1"/>
              <a:t>şi</a:t>
            </a:r>
            <a:r>
              <a:rPr lang="ro-RO" altLang="en-US" sz="2000" dirty="0"/>
              <a:t> valoarea individului cu diferite nevoi, indiferent de  </a:t>
            </a:r>
            <a:r>
              <a:rPr lang="ro-RO" altLang="en-US" sz="2000" dirty="0" err="1"/>
              <a:t>natur</a:t>
            </a:r>
            <a:r>
              <a:rPr lang="en-US" altLang="en-US" sz="2000" dirty="0"/>
              <a:t>a lor.</a:t>
            </a:r>
            <a:r>
              <a:rPr lang="ro-RO" altLang="en-US" sz="2000" dirty="0"/>
              <a:t> </a:t>
            </a:r>
            <a:endParaRPr lang="en-US" altLang="en-US" sz="2000" dirty="0"/>
          </a:p>
          <a:p>
            <a:pPr fontAlgn="auto">
              <a:buFont typeface="Wingdings 2" charset="2"/>
              <a:buChar char=""/>
              <a:defRPr/>
            </a:pPr>
            <a:r>
              <a:rPr lang="ro-RO" altLang="en-US" sz="2000" dirty="0" err="1"/>
              <a:t>Educaţia</a:t>
            </a:r>
            <a:r>
              <a:rPr lang="ro-RO" altLang="en-US" sz="2000" dirty="0"/>
              <a:t> ajută la eliminarea </a:t>
            </a:r>
            <a:r>
              <a:rPr lang="ro-RO" altLang="en-US" sz="2000" dirty="0" err="1"/>
              <a:t>prejudecăţilor</a:t>
            </a:r>
            <a:r>
              <a:rPr lang="ro-RO" altLang="en-US" sz="2000" dirty="0"/>
              <a:t> la adresa unor grupuri</a:t>
            </a:r>
            <a:r>
              <a:rPr lang="en-US" altLang="en-US" sz="2000" dirty="0"/>
              <a:t>, </a:t>
            </a:r>
            <a:r>
              <a:rPr lang="ro-RO" altLang="en-US" sz="2000" dirty="0"/>
              <a:t>deoarece </a:t>
            </a:r>
            <a:r>
              <a:rPr lang="ro-RO" altLang="en-US" sz="2000" dirty="0" err="1"/>
              <a:t>învăţăm</a:t>
            </a:r>
            <a:r>
              <a:rPr lang="ro-RO" altLang="en-US" sz="2000" dirty="0"/>
              <a:t> să trăim împreună întâlnindu-ne unii cu </a:t>
            </a:r>
            <a:r>
              <a:rPr lang="ro-RO" altLang="en-US" sz="2000" dirty="0" err="1"/>
              <a:t>alţii</a:t>
            </a:r>
            <a:r>
              <a:rPr lang="ro-RO" altLang="en-US" sz="2000" dirty="0"/>
              <a:t>, vorbind, mâncând, jucându-ne împreună, promovând astfel </a:t>
            </a:r>
            <a:r>
              <a:rPr lang="ro-RO" altLang="en-US" sz="2000" dirty="0" err="1">
                <a:solidFill>
                  <a:schemeClr val="tx2"/>
                </a:solidFill>
              </a:rPr>
              <a:t>înţelegerea</a:t>
            </a:r>
            <a:r>
              <a:rPr lang="ro-RO" altLang="en-US" sz="2000" dirty="0">
                <a:solidFill>
                  <a:schemeClr val="tx2"/>
                </a:solidFill>
              </a:rPr>
              <a:t>, </a:t>
            </a:r>
            <a:r>
              <a:rPr lang="ro-RO" altLang="en-US" sz="2000" dirty="0" err="1">
                <a:solidFill>
                  <a:schemeClr val="tx2"/>
                </a:solidFill>
              </a:rPr>
              <a:t>toleranţa</a:t>
            </a:r>
            <a:r>
              <a:rPr lang="ro-RO" altLang="en-US" sz="2000" dirty="0">
                <a:solidFill>
                  <a:schemeClr val="tx2"/>
                </a:solidFill>
              </a:rPr>
              <a:t> </a:t>
            </a:r>
            <a:r>
              <a:rPr lang="ro-RO" altLang="en-US" sz="2000" dirty="0" err="1">
                <a:solidFill>
                  <a:schemeClr val="accent2"/>
                </a:solidFill>
              </a:rPr>
              <a:t>şi</a:t>
            </a:r>
            <a:r>
              <a:rPr lang="ro-RO" altLang="en-US" sz="2000" dirty="0">
                <a:solidFill>
                  <a:schemeClr val="accent2"/>
                </a:solidFill>
              </a:rPr>
              <a:t> </a:t>
            </a:r>
            <a:r>
              <a:rPr lang="ro-RO" altLang="en-US" sz="2000" dirty="0">
                <a:solidFill>
                  <a:schemeClr val="tx2"/>
                </a:solidFill>
              </a:rPr>
              <a:t>respectul reciproc</a:t>
            </a:r>
            <a:r>
              <a:rPr lang="en-US" altLang="en-US" sz="2000" dirty="0">
                <a:solidFill>
                  <a:schemeClr val="accent2"/>
                </a:solidFill>
              </a:rPr>
              <a:t>.</a:t>
            </a:r>
          </a:p>
          <a:p>
            <a:pPr fontAlgn="auto">
              <a:buFont typeface="Wingdings 2" charset="2"/>
              <a:buChar char=""/>
              <a:defRPr/>
            </a:pPr>
            <a:r>
              <a:rPr lang="en-US" altLang="en-US" sz="2000" dirty="0"/>
              <a:t>E</a:t>
            </a:r>
            <a:r>
              <a:rPr lang="ro-RO" altLang="en-US" sz="2000" dirty="0" err="1"/>
              <a:t>ducaţia</a:t>
            </a:r>
            <a:r>
              <a:rPr lang="ro-RO" altLang="en-US" sz="2000" dirty="0"/>
              <a:t> înseamnă mai mult decât </a:t>
            </a:r>
            <a:r>
              <a:rPr lang="ro-RO" altLang="en-US" sz="2000" dirty="0" err="1"/>
              <a:t>cunoştinţe</a:t>
            </a:r>
            <a:r>
              <a:rPr lang="ro-RO" altLang="en-US" sz="2000" dirty="0"/>
              <a:t> acumulate , înseamnă să </a:t>
            </a:r>
            <a:r>
              <a:rPr lang="ro-RO" altLang="en-US" sz="2000" dirty="0" err="1"/>
              <a:t>învăţăm</a:t>
            </a:r>
            <a:r>
              <a:rPr lang="ro-RO" altLang="en-US" sz="2000" dirty="0"/>
              <a:t> pentru </a:t>
            </a:r>
            <a:r>
              <a:rPr lang="ro-RO" altLang="en-US" sz="2000" dirty="0" err="1"/>
              <a:t>viaţă</a:t>
            </a:r>
            <a:r>
              <a:rPr lang="ro-RO" altLang="en-US" sz="2000" dirty="0"/>
              <a:t>, să acceptăm </a:t>
            </a:r>
            <a:r>
              <a:rPr lang="ro-RO" altLang="en-US" sz="2000" dirty="0" err="1"/>
              <a:t>situaţiile</a:t>
            </a:r>
            <a:r>
              <a:rPr lang="ro-RO" altLang="en-US" sz="2000" dirty="0"/>
              <a:t> întâlnite, să căutăm cele mai potrivite măsuri de rezolvare a acestora.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D8C691D-EAD4-4522-9C0C-E0F95F27452A}"/>
              </a:ext>
            </a:extLst>
          </p:cNvPr>
          <p:cNvSpPr>
            <a:spLocks noGrp="1" noChangeArrowheads="1"/>
          </p:cNvSpPr>
          <p:nvPr>
            <p:ph type="title"/>
          </p:nvPr>
        </p:nvSpPr>
        <p:spPr>
          <a:xfrm>
            <a:off x="395288" y="301625"/>
            <a:ext cx="8353425" cy="1462088"/>
          </a:xfrm>
        </p:spPr>
        <p:txBody>
          <a:bodyPr rtlCol="0"/>
          <a:lstStyle/>
          <a:p>
            <a:pPr fontAlgn="auto">
              <a:spcAft>
                <a:spcPts val="0"/>
              </a:spcAft>
              <a:defRPr/>
            </a:pPr>
            <a:r>
              <a:rPr lang="en-US" altLang="en-US">
                <a:ea typeface="+mj-ea"/>
              </a:rPr>
              <a:t>  STRATEGIA INCLUZIVA</a:t>
            </a:r>
            <a:endParaRPr lang="ro-RO" altLang="en-US">
              <a:ea typeface="+mj-ea"/>
            </a:endParaRPr>
          </a:p>
        </p:txBody>
      </p:sp>
      <p:sp>
        <p:nvSpPr>
          <p:cNvPr id="14339" name="Rectangle 3">
            <a:extLst>
              <a:ext uri="{FF2B5EF4-FFF2-40B4-BE49-F238E27FC236}">
                <a16:creationId xmlns:a16="http://schemas.microsoft.com/office/drawing/2014/main" id="{7E64995E-09A1-4BCE-A56F-42C36E15BE84}"/>
              </a:ext>
            </a:extLst>
          </p:cNvPr>
          <p:cNvSpPr>
            <a:spLocks noGrp="1" noChangeArrowheads="1"/>
          </p:cNvSpPr>
          <p:nvPr>
            <p:ph idx="1"/>
          </p:nvPr>
        </p:nvSpPr>
        <p:spPr>
          <a:xfrm>
            <a:off x="323850" y="1981200"/>
            <a:ext cx="8569325" cy="4543425"/>
          </a:xfrm>
        </p:spPr>
        <p:txBody>
          <a:bodyPr/>
          <a:lstStyle/>
          <a:p>
            <a:pPr fontAlgn="auto">
              <a:lnSpc>
                <a:spcPct val="90000"/>
              </a:lnSpc>
              <a:buFont typeface="Wingdings 2" charset="2"/>
              <a:buChar char=""/>
              <a:defRPr/>
            </a:pPr>
            <a:r>
              <a:rPr lang="en-US" altLang="en-US" sz="2400"/>
              <a:t>Strategiile inclusive se referă la orientarea nouă şi eficientă a strategiilor didactice prin folosirea metodelor participativ - active ale pedagogiei: problematizarea, învăţarea prin cooperare, rezolvarea de probleme, luarea de decizii, rezolvarea de conflicte.</a:t>
            </a:r>
          </a:p>
          <a:p>
            <a:pPr fontAlgn="auto">
              <a:lnSpc>
                <a:spcPct val="90000"/>
              </a:lnSpc>
              <a:buFont typeface="Wingdings 2" charset="2"/>
              <a:buChar char=""/>
              <a:defRPr/>
            </a:pPr>
            <a:r>
              <a:rPr lang="en-US" altLang="en-US" sz="2400"/>
              <a:t>Strategia  incluzivă trebuie sa ţină cont de : </a:t>
            </a:r>
          </a:p>
          <a:p>
            <a:pPr fontAlgn="auto">
              <a:lnSpc>
                <a:spcPct val="90000"/>
              </a:lnSpc>
              <a:buFontTx/>
              <a:buNone/>
              <a:defRPr/>
            </a:pPr>
            <a:r>
              <a:rPr lang="en-US" altLang="en-US" sz="2400"/>
              <a:t>       1. Nevoile individuale de valorizare şi potenţare ale fiecărui copil</a:t>
            </a:r>
          </a:p>
          <a:p>
            <a:pPr fontAlgn="auto">
              <a:lnSpc>
                <a:spcPct val="90000"/>
              </a:lnSpc>
              <a:buFontTx/>
              <a:buNone/>
              <a:defRPr/>
            </a:pPr>
            <a:r>
              <a:rPr lang="en-US" altLang="en-US" sz="2400"/>
              <a:t>       2. Nevoile sociale de implicare, participare şi dezvoltare a relatiilor sociale.</a:t>
            </a:r>
            <a:endParaRPr lang="ro-RO" altLang="en-U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B1269A8-ABF3-4028-BF7D-7166D902CD9B}"/>
              </a:ext>
            </a:extLst>
          </p:cNvPr>
          <p:cNvSpPr>
            <a:spLocks noGrp="1" noChangeArrowheads="1"/>
          </p:cNvSpPr>
          <p:nvPr>
            <p:ph type="title"/>
          </p:nvPr>
        </p:nvSpPr>
        <p:spPr>
          <a:xfrm>
            <a:off x="685800" y="301625"/>
            <a:ext cx="7772400" cy="1111250"/>
          </a:xfrm>
        </p:spPr>
        <p:txBody>
          <a:bodyPr rtlCol="0"/>
          <a:lstStyle/>
          <a:p>
            <a:pPr fontAlgn="auto">
              <a:spcAft>
                <a:spcPts val="0"/>
              </a:spcAft>
              <a:defRPr/>
            </a:pPr>
            <a:r>
              <a:rPr lang="en-US" altLang="en-US">
                <a:ea typeface="+mj-ea"/>
              </a:rPr>
              <a:t>  CERINTE INCLUZIVE  </a:t>
            </a:r>
            <a:endParaRPr lang="ro-RO" altLang="en-US">
              <a:ea typeface="+mj-ea"/>
            </a:endParaRPr>
          </a:p>
        </p:txBody>
      </p:sp>
      <p:sp>
        <p:nvSpPr>
          <p:cNvPr id="15363" name="Rectangle 3">
            <a:extLst>
              <a:ext uri="{FF2B5EF4-FFF2-40B4-BE49-F238E27FC236}">
                <a16:creationId xmlns:a16="http://schemas.microsoft.com/office/drawing/2014/main" id="{FD4126AE-331E-4E8E-A945-E79D39FD7DF7}"/>
              </a:ext>
            </a:extLst>
          </p:cNvPr>
          <p:cNvSpPr>
            <a:spLocks noGrp="1" noChangeArrowheads="1"/>
          </p:cNvSpPr>
          <p:nvPr>
            <p:ph idx="1"/>
          </p:nvPr>
        </p:nvSpPr>
        <p:spPr>
          <a:xfrm>
            <a:off x="395288" y="1844675"/>
            <a:ext cx="8424862" cy="4251325"/>
          </a:xfrm>
        </p:spPr>
        <p:txBody>
          <a:bodyPr/>
          <a:lstStyle/>
          <a:p>
            <a:pPr fontAlgn="auto">
              <a:buFont typeface="Wingdings 2" charset="2"/>
              <a:buChar char=""/>
              <a:defRPr/>
            </a:pPr>
            <a:r>
              <a:rPr lang="en-US" altLang="en-US" sz="2400"/>
              <a:t>Climat favorabil învăţării</a:t>
            </a:r>
          </a:p>
          <a:p>
            <a:pPr fontAlgn="auto">
              <a:buFont typeface="Wingdings 2" charset="2"/>
              <a:buChar char=""/>
              <a:defRPr/>
            </a:pPr>
            <a:r>
              <a:rPr lang="en-US" altLang="en-US" sz="2400"/>
              <a:t>Combaterea discriminării de orice fel</a:t>
            </a:r>
          </a:p>
          <a:p>
            <a:pPr fontAlgn="auto">
              <a:buFont typeface="Wingdings 2" charset="2"/>
              <a:buChar char=""/>
              <a:defRPr/>
            </a:pPr>
            <a:r>
              <a:rPr lang="en-US" altLang="en-US" sz="2400"/>
              <a:t>Acomodarea diversităţii etnoculturale</a:t>
            </a:r>
          </a:p>
          <a:p>
            <a:pPr fontAlgn="auto">
              <a:buFont typeface="Wingdings 2" charset="2"/>
              <a:buChar char=""/>
              <a:defRPr/>
            </a:pPr>
            <a:r>
              <a:rPr lang="en-US" altLang="en-US" sz="2400"/>
              <a:t>Centrarea pe copil</a:t>
            </a:r>
          </a:p>
          <a:p>
            <a:pPr fontAlgn="auto">
              <a:buFont typeface="Wingdings 2" charset="2"/>
              <a:buChar char=""/>
              <a:defRPr/>
            </a:pPr>
            <a:r>
              <a:rPr lang="en-US" altLang="en-US" sz="2400"/>
              <a:t>Dezvoltarea, adaptarea şi individualizarea curriculară</a:t>
            </a:r>
          </a:p>
          <a:p>
            <a:pPr fontAlgn="auto">
              <a:buFont typeface="Wingdings 2" charset="2"/>
              <a:buChar char=""/>
              <a:defRPr/>
            </a:pPr>
            <a:r>
              <a:rPr lang="en-US" altLang="en-US" sz="2400"/>
              <a:t>Parteneriatul grădiniţă – şcoală – comunitate</a:t>
            </a:r>
          </a:p>
          <a:p>
            <a:pPr fontAlgn="auto">
              <a:buFont typeface="Wingdings 2" charset="2"/>
              <a:buChar char=""/>
              <a:defRPr/>
            </a:pPr>
            <a:r>
              <a:rPr lang="en-US" altLang="en-US" sz="2400"/>
              <a:t>Dezvoltarea profesională continuă</a:t>
            </a:r>
            <a:endParaRPr lang="ro-RO" altLang="en-US"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C036D2C-E3BA-4272-A6A9-E467286126C5}"/>
              </a:ext>
            </a:extLst>
          </p:cNvPr>
          <p:cNvSpPr>
            <a:spLocks noGrp="1" noChangeArrowheads="1"/>
          </p:cNvSpPr>
          <p:nvPr>
            <p:ph type="title"/>
          </p:nvPr>
        </p:nvSpPr>
        <p:spPr>
          <a:xfrm>
            <a:off x="323850" y="301625"/>
            <a:ext cx="8134350" cy="1462088"/>
          </a:xfrm>
        </p:spPr>
        <p:txBody>
          <a:bodyPr rtlCol="0"/>
          <a:lstStyle/>
          <a:p>
            <a:pPr fontAlgn="auto">
              <a:spcAft>
                <a:spcPts val="0"/>
              </a:spcAft>
              <a:defRPr/>
            </a:pPr>
            <a:r>
              <a:rPr lang="en-US" altLang="en-US">
                <a:ea typeface="+mj-ea"/>
              </a:rPr>
              <a:t>VALOAREA GRADINITEI   			INCLUZIVE</a:t>
            </a:r>
            <a:endParaRPr lang="ro-RO" altLang="en-US">
              <a:ea typeface="+mj-ea"/>
            </a:endParaRPr>
          </a:p>
        </p:txBody>
      </p:sp>
      <p:sp>
        <p:nvSpPr>
          <p:cNvPr id="16387" name="Rectangle 3">
            <a:extLst>
              <a:ext uri="{FF2B5EF4-FFF2-40B4-BE49-F238E27FC236}">
                <a16:creationId xmlns:a16="http://schemas.microsoft.com/office/drawing/2014/main" id="{20803461-3C00-4885-A544-8E779A66B905}"/>
              </a:ext>
            </a:extLst>
          </p:cNvPr>
          <p:cNvSpPr>
            <a:spLocks noGrp="1" noChangeArrowheads="1"/>
          </p:cNvSpPr>
          <p:nvPr>
            <p:ph idx="1"/>
          </p:nvPr>
        </p:nvSpPr>
        <p:spPr>
          <a:xfrm>
            <a:off x="323850" y="1700213"/>
            <a:ext cx="8569325" cy="4681537"/>
          </a:xfrm>
        </p:spPr>
        <p:txBody>
          <a:bodyPr>
            <a:normAutofit lnSpcReduction="10000"/>
          </a:bodyPr>
          <a:lstStyle/>
          <a:p>
            <a:pPr fontAlgn="auto">
              <a:lnSpc>
                <a:spcPct val="90000"/>
              </a:lnSpc>
              <a:buFontTx/>
              <a:buNone/>
              <a:defRPr/>
            </a:pPr>
            <a:r>
              <a:rPr lang="en-US" altLang="en-US" sz="2400">
                <a:solidFill>
                  <a:schemeClr val="tx2"/>
                </a:solidFill>
              </a:rPr>
              <a:t>Constă în:</a:t>
            </a:r>
          </a:p>
          <a:p>
            <a:pPr fontAlgn="auto">
              <a:lnSpc>
                <a:spcPct val="90000"/>
              </a:lnSpc>
              <a:buFontTx/>
              <a:buNone/>
              <a:defRPr/>
            </a:pPr>
            <a:endParaRPr lang="en-US" altLang="en-US" sz="2400">
              <a:solidFill>
                <a:schemeClr val="tx2"/>
              </a:solidFill>
            </a:endParaRPr>
          </a:p>
          <a:p>
            <a:pPr fontAlgn="auto">
              <a:lnSpc>
                <a:spcPct val="90000"/>
              </a:lnSpc>
              <a:buFont typeface="Wingdings 2" charset="2"/>
              <a:buChar char=""/>
              <a:defRPr/>
            </a:pPr>
            <a:r>
              <a:rPr lang="en-US" altLang="en-US" sz="2400"/>
              <a:t>Copiii sunt în centrul activităţilor grădiniţei</a:t>
            </a:r>
          </a:p>
          <a:p>
            <a:pPr fontAlgn="auto">
              <a:lnSpc>
                <a:spcPct val="90000"/>
              </a:lnSpc>
              <a:buFont typeface="Wingdings 2" charset="2"/>
              <a:buChar char=""/>
              <a:defRPr/>
            </a:pPr>
            <a:r>
              <a:rPr lang="en-US" altLang="en-US" sz="2400"/>
              <a:t>Grădiniţa este un loc în care copiii vin cu plăcere</a:t>
            </a:r>
          </a:p>
          <a:p>
            <a:pPr fontAlgn="auto">
              <a:lnSpc>
                <a:spcPct val="90000"/>
              </a:lnSpc>
              <a:buFont typeface="Wingdings 2" charset="2"/>
              <a:buChar char=""/>
              <a:defRPr/>
            </a:pPr>
            <a:r>
              <a:rPr lang="en-US" altLang="en-US" sz="2400"/>
              <a:t>Toţi copiii sunt sprijiniţi pentru a avea succes</a:t>
            </a:r>
          </a:p>
          <a:p>
            <a:pPr fontAlgn="auto">
              <a:lnSpc>
                <a:spcPct val="90000"/>
              </a:lnSpc>
              <a:buFont typeface="Wingdings 2" charset="2"/>
              <a:buChar char=""/>
              <a:defRPr/>
            </a:pPr>
            <a:r>
              <a:rPr lang="en-US" altLang="en-US" sz="2400"/>
              <a:t>Metodele de predare răspund diversităţii celor care învaţă</a:t>
            </a:r>
          </a:p>
          <a:p>
            <a:pPr fontAlgn="auto">
              <a:lnSpc>
                <a:spcPct val="90000"/>
              </a:lnSpc>
              <a:buFont typeface="Wingdings 2" charset="2"/>
              <a:buChar char=""/>
              <a:defRPr/>
            </a:pPr>
            <a:r>
              <a:rPr lang="en-US" altLang="en-US" sz="2400"/>
              <a:t>Invatarea este un proces bazat pe cooperare</a:t>
            </a:r>
          </a:p>
          <a:p>
            <a:pPr fontAlgn="auto">
              <a:lnSpc>
                <a:spcPct val="90000"/>
              </a:lnSpc>
              <a:buFont typeface="Wingdings 2" charset="2"/>
              <a:buChar char=""/>
              <a:defRPr/>
            </a:pPr>
            <a:r>
              <a:rPr lang="en-US" altLang="en-US" sz="2400"/>
              <a:t>Direcţiile de dezvoltare sunt de înlăturare a barierelor din calea învătării şi de creştere a gradului participării tuturor copiilor la învăţare.</a:t>
            </a:r>
            <a:endParaRPr lang="ro-RO" altLang="en-US"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9BC6DBD-6A07-4D0B-9AE2-3872EDDFC406}"/>
              </a:ext>
            </a:extLst>
          </p:cNvPr>
          <p:cNvSpPr>
            <a:spLocks noGrp="1" noChangeArrowheads="1"/>
          </p:cNvSpPr>
          <p:nvPr>
            <p:ph type="title"/>
          </p:nvPr>
        </p:nvSpPr>
        <p:spPr>
          <a:xfrm>
            <a:off x="685800" y="301625"/>
            <a:ext cx="7772400" cy="895350"/>
          </a:xfrm>
        </p:spPr>
        <p:txBody>
          <a:bodyPr rtlCol="0"/>
          <a:lstStyle/>
          <a:p>
            <a:pPr fontAlgn="auto">
              <a:spcAft>
                <a:spcPts val="0"/>
              </a:spcAft>
              <a:defRPr/>
            </a:pPr>
            <a:r>
              <a:rPr lang="en-US" altLang="en-US">
                <a:ea typeface="+mj-ea"/>
              </a:rPr>
              <a:t>      CONCLUZIE</a:t>
            </a:r>
            <a:endParaRPr lang="ro-RO" altLang="en-US">
              <a:ea typeface="+mj-ea"/>
            </a:endParaRPr>
          </a:p>
        </p:txBody>
      </p:sp>
      <p:sp>
        <p:nvSpPr>
          <p:cNvPr id="17411" name="Rectangle 3">
            <a:extLst>
              <a:ext uri="{FF2B5EF4-FFF2-40B4-BE49-F238E27FC236}">
                <a16:creationId xmlns:a16="http://schemas.microsoft.com/office/drawing/2014/main" id="{0FE9BD0E-8250-4885-B254-752752CA2157}"/>
              </a:ext>
            </a:extLst>
          </p:cNvPr>
          <p:cNvSpPr>
            <a:spLocks noGrp="1" noChangeArrowheads="1"/>
          </p:cNvSpPr>
          <p:nvPr>
            <p:ph idx="1"/>
          </p:nvPr>
        </p:nvSpPr>
        <p:spPr>
          <a:xfrm>
            <a:off x="179388" y="1052513"/>
            <a:ext cx="8964612" cy="5616575"/>
          </a:xfrm>
        </p:spPr>
        <p:txBody>
          <a:bodyPr/>
          <a:lstStyle/>
          <a:p>
            <a:pPr fontAlgn="auto">
              <a:lnSpc>
                <a:spcPct val="80000"/>
              </a:lnSpc>
              <a:buFont typeface="Wingdings 2" charset="2"/>
              <a:buChar char=""/>
              <a:defRPr/>
            </a:pPr>
            <a:r>
              <a:rPr lang="en-US" altLang="en-US" sz="2000" dirty="0" err="1"/>
              <a:t>Pentru</a:t>
            </a:r>
            <a:r>
              <a:rPr lang="en-US" altLang="en-US" sz="2000" dirty="0"/>
              <a:t> ca </a:t>
            </a:r>
            <a:r>
              <a:rPr lang="en-US" altLang="en-US" sz="2000" dirty="0" err="1"/>
              <a:t>grădiniţa</a:t>
            </a:r>
            <a:r>
              <a:rPr lang="en-US" altLang="en-US" sz="2000" dirty="0"/>
              <a:t> </a:t>
            </a:r>
            <a:r>
              <a:rPr lang="en-US" altLang="en-US" sz="2000" dirty="0" err="1"/>
              <a:t>incluzivă</a:t>
            </a:r>
            <a:r>
              <a:rPr lang="en-US" altLang="en-US" sz="2000" dirty="0"/>
              <a:t> </a:t>
            </a:r>
            <a:r>
              <a:rPr lang="en-US" altLang="en-US" sz="2000" dirty="0" err="1"/>
              <a:t>să</a:t>
            </a:r>
            <a:r>
              <a:rPr lang="en-US" altLang="en-US" sz="2000" dirty="0"/>
              <a:t> </a:t>
            </a:r>
            <a:r>
              <a:rPr lang="en-US" altLang="en-US" sz="2000" dirty="0" err="1"/>
              <a:t>devină</a:t>
            </a:r>
            <a:r>
              <a:rPr lang="en-US" altLang="en-US" sz="2000" dirty="0"/>
              <a:t> </a:t>
            </a:r>
            <a:r>
              <a:rPr lang="en-US" altLang="en-US" sz="2000" dirty="0" err="1"/>
              <a:t>realitate</a:t>
            </a:r>
            <a:r>
              <a:rPr lang="en-US" altLang="en-US" sz="2000" dirty="0"/>
              <a:t>, </a:t>
            </a:r>
            <a:r>
              <a:rPr lang="en-US" altLang="en-US" sz="2000" dirty="0" err="1"/>
              <a:t>este</a:t>
            </a:r>
            <a:r>
              <a:rPr lang="en-US" altLang="en-US" sz="2000" dirty="0"/>
              <a:t> nevoie de o </a:t>
            </a:r>
            <a:r>
              <a:rPr lang="en-US" altLang="en-US" sz="2000" dirty="0" err="1"/>
              <a:t>colaborare</a:t>
            </a:r>
            <a:r>
              <a:rPr lang="en-US" altLang="en-US" sz="2000" dirty="0"/>
              <a:t> </a:t>
            </a:r>
            <a:r>
              <a:rPr lang="en-US" altLang="en-US" sz="2000" dirty="0" err="1"/>
              <a:t>între</a:t>
            </a:r>
            <a:r>
              <a:rPr lang="en-US" altLang="en-US" sz="2000" dirty="0"/>
              <a:t> </a:t>
            </a:r>
            <a:r>
              <a:rPr lang="en-US" altLang="en-US" sz="2000" dirty="0" err="1"/>
              <a:t>mai</a:t>
            </a:r>
            <a:r>
              <a:rPr lang="en-US" altLang="en-US" sz="2000" dirty="0"/>
              <a:t> </a:t>
            </a:r>
            <a:r>
              <a:rPr lang="en-US" altLang="en-US" sz="2000" dirty="0" err="1"/>
              <a:t>mulţi</a:t>
            </a:r>
            <a:r>
              <a:rPr lang="en-US" altLang="en-US" sz="2000" dirty="0"/>
              <a:t> </a:t>
            </a:r>
            <a:r>
              <a:rPr lang="en-US" altLang="en-US" sz="2000" dirty="0" err="1"/>
              <a:t>factori</a:t>
            </a:r>
            <a:r>
              <a:rPr lang="en-US" altLang="en-US" sz="2000" dirty="0"/>
              <a:t> cu </a:t>
            </a:r>
            <a:r>
              <a:rPr lang="en-US" altLang="en-US" sz="2000" dirty="0" err="1"/>
              <a:t>putere</a:t>
            </a:r>
            <a:r>
              <a:rPr lang="en-US" altLang="en-US" sz="2000" dirty="0"/>
              <a:t> de </a:t>
            </a:r>
            <a:r>
              <a:rPr lang="en-US" altLang="en-US" sz="2000" dirty="0" err="1"/>
              <a:t>decizie</a:t>
            </a:r>
            <a:r>
              <a:rPr lang="en-US" altLang="en-US" sz="2000" dirty="0"/>
              <a:t> </a:t>
            </a:r>
            <a:r>
              <a:rPr lang="en-US" altLang="en-US" sz="2000" dirty="0" err="1"/>
              <a:t>în</a:t>
            </a:r>
            <a:r>
              <a:rPr lang="en-US" altLang="en-US" sz="2000" dirty="0"/>
              <a:t> </a:t>
            </a:r>
            <a:r>
              <a:rPr lang="en-US" altLang="en-US" sz="2000" dirty="0" err="1"/>
              <a:t>spaţiul</a:t>
            </a:r>
            <a:r>
              <a:rPr lang="en-US" altLang="en-US" sz="2000" dirty="0"/>
              <a:t> </a:t>
            </a:r>
            <a:r>
              <a:rPr lang="en-US" altLang="en-US" sz="2000" dirty="0" err="1"/>
              <a:t>educaţional</a:t>
            </a:r>
            <a:r>
              <a:rPr lang="en-US" altLang="en-US" sz="2000" dirty="0"/>
              <a:t>: </a:t>
            </a:r>
            <a:r>
              <a:rPr lang="en-US" altLang="en-US" sz="2000" dirty="0" err="1"/>
              <a:t>inspectoratele</a:t>
            </a:r>
            <a:r>
              <a:rPr lang="en-US" altLang="en-US" sz="2000" dirty="0"/>
              <a:t> </a:t>
            </a:r>
            <a:r>
              <a:rPr lang="en-US" altLang="en-US" sz="2000" dirty="0" err="1"/>
              <a:t>şcolare</a:t>
            </a:r>
            <a:r>
              <a:rPr lang="en-US" altLang="en-US" sz="2000" dirty="0"/>
              <a:t>, </a:t>
            </a:r>
            <a:r>
              <a:rPr lang="en-US" altLang="en-US" sz="2000" dirty="0" err="1"/>
              <a:t>consiliile</a:t>
            </a:r>
            <a:r>
              <a:rPr lang="en-US" altLang="en-US" sz="2000" dirty="0"/>
              <a:t> locale, </a:t>
            </a:r>
            <a:r>
              <a:rPr lang="en-US" altLang="en-US" sz="2000" dirty="0" err="1"/>
              <a:t>instituţii</a:t>
            </a:r>
            <a:r>
              <a:rPr lang="en-US" altLang="en-US" sz="2000" dirty="0"/>
              <a:t>, </a:t>
            </a:r>
            <a:r>
              <a:rPr lang="en-US" altLang="en-US" sz="2000" dirty="0" err="1"/>
              <a:t>părinţi,etc</a:t>
            </a:r>
            <a:endParaRPr lang="en-US" altLang="en-US" sz="2000" dirty="0"/>
          </a:p>
          <a:p>
            <a:pPr fontAlgn="auto">
              <a:lnSpc>
                <a:spcPct val="80000"/>
              </a:lnSpc>
              <a:buFont typeface="Wingdings 2" charset="2"/>
              <a:buChar char=""/>
              <a:defRPr/>
            </a:pPr>
            <a:r>
              <a:rPr lang="en-US" altLang="en-US" sz="2000" dirty="0" err="1"/>
              <a:t>Educaţia</a:t>
            </a:r>
            <a:r>
              <a:rPr lang="en-US" altLang="en-US" sz="2000" dirty="0"/>
              <a:t> </a:t>
            </a:r>
            <a:r>
              <a:rPr lang="en-US" altLang="en-US" sz="2000" dirty="0" err="1"/>
              <a:t>incluzivă</a:t>
            </a:r>
            <a:r>
              <a:rPr lang="en-US" altLang="en-US" sz="2000" dirty="0"/>
              <a:t> </a:t>
            </a:r>
            <a:r>
              <a:rPr lang="en-US" altLang="en-US" sz="2000" dirty="0" err="1"/>
              <a:t>este</a:t>
            </a:r>
            <a:r>
              <a:rPr lang="en-US" altLang="en-US" sz="2000" dirty="0"/>
              <a:t> un act </a:t>
            </a:r>
            <a:r>
              <a:rPr lang="en-US" altLang="en-US" sz="2000" dirty="0" err="1"/>
              <a:t>responsabil</a:t>
            </a:r>
            <a:r>
              <a:rPr lang="en-US" altLang="en-US" sz="2000" dirty="0"/>
              <a:t>, </a:t>
            </a:r>
            <a:r>
              <a:rPr lang="en-US" altLang="en-US" sz="2000" dirty="0" err="1"/>
              <a:t>asumat</a:t>
            </a:r>
            <a:r>
              <a:rPr lang="en-US" altLang="en-US" sz="2000" dirty="0"/>
              <a:t> de </a:t>
            </a:r>
            <a:r>
              <a:rPr lang="en-US" altLang="en-US" sz="2000" dirty="0" err="1"/>
              <a:t>personalul</a:t>
            </a:r>
            <a:r>
              <a:rPr lang="en-US" altLang="en-US" sz="2000" dirty="0"/>
              <a:t> </a:t>
            </a:r>
            <a:r>
              <a:rPr lang="en-US" altLang="en-US" sz="2000" dirty="0" err="1"/>
              <a:t>grădiniţei</a:t>
            </a:r>
            <a:r>
              <a:rPr lang="en-US" altLang="en-US" sz="2000" dirty="0"/>
              <a:t>, de </a:t>
            </a:r>
            <a:r>
              <a:rPr lang="en-US" altLang="en-US" sz="2000" dirty="0" err="1"/>
              <a:t>comunitate</a:t>
            </a:r>
            <a:r>
              <a:rPr lang="en-US" altLang="en-US" sz="2000" dirty="0"/>
              <a:t>, de </a:t>
            </a:r>
            <a:r>
              <a:rPr lang="en-US" altLang="en-US" sz="2000" dirty="0" err="1"/>
              <a:t>familie</a:t>
            </a:r>
            <a:r>
              <a:rPr lang="en-US" altLang="en-US" sz="2000" dirty="0"/>
              <a:t> </a:t>
            </a:r>
            <a:r>
              <a:rPr lang="en-US" altLang="en-US" sz="2000" dirty="0" err="1"/>
              <a:t>şi</a:t>
            </a:r>
            <a:r>
              <a:rPr lang="en-US" altLang="en-US" sz="2000" dirty="0"/>
              <a:t> </a:t>
            </a:r>
            <a:r>
              <a:rPr lang="en-US" altLang="en-US" sz="2000" dirty="0" err="1"/>
              <a:t>trebuie</a:t>
            </a:r>
            <a:r>
              <a:rPr lang="en-US" altLang="en-US" sz="2000" dirty="0"/>
              <a:t> </a:t>
            </a:r>
            <a:r>
              <a:rPr lang="en-US" altLang="en-US" sz="2000" dirty="0" err="1"/>
              <a:t>perceput</a:t>
            </a:r>
            <a:r>
              <a:rPr lang="en-US" altLang="en-US" sz="2000" dirty="0"/>
              <a:t> ca un </a:t>
            </a:r>
            <a:r>
              <a:rPr lang="en-US" altLang="en-US" sz="2000" dirty="0" err="1"/>
              <a:t>proces</a:t>
            </a:r>
            <a:r>
              <a:rPr lang="en-US" altLang="en-US" sz="2000" dirty="0"/>
              <a:t> </a:t>
            </a:r>
            <a:r>
              <a:rPr lang="en-US" altLang="en-US" sz="2000" dirty="0" err="1"/>
              <a:t>în</a:t>
            </a:r>
            <a:r>
              <a:rPr lang="en-US" altLang="en-US" sz="2000" dirty="0"/>
              <a:t> </a:t>
            </a:r>
            <a:r>
              <a:rPr lang="en-US" altLang="en-US" sz="2000" dirty="0" err="1"/>
              <a:t>asigurarea</a:t>
            </a:r>
            <a:r>
              <a:rPr lang="en-US" altLang="en-US" sz="2000" dirty="0"/>
              <a:t>  </a:t>
            </a:r>
            <a:r>
              <a:rPr lang="en-US" altLang="en-US" sz="2000" dirty="0" err="1"/>
              <a:t>calitătii</a:t>
            </a:r>
            <a:r>
              <a:rPr lang="en-US" altLang="en-US" sz="2000" dirty="0"/>
              <a:t> </a:t>
            </a:r>
            <a:r>
              <a:rPr lang="en-US" altLang="en-US" sz="2000" dirty="0" err="1"/>
              <a:t>vieţii</a:t>
            </a:r>
            <a:r>
              <a:rPr lang="en-US" altLang="en-US" sz="2000" dirty="0"/>
              <a:t> </a:t>
            </a:r>
            <a:r>
              <a:rPr lang="en-US" altLang="en-US" sz="2000" dirty="0" err="1"/>
              <a:t>persoanelor</a:t>
            </a:r>
            <a:r>
              <a:rPr lang="en-US" altLang="en-US" sz="2000" dirty="0"/>
              <a:t> </a:t>
            </a:r>
            <a:r>
              <a:rPr lang="en-US" altLang="en-US" sz="2000" dirty="0" err="1"/>
              <a:t>aflate</a:t>
            </a:r>
            <a:r>
              <a:rPr lang="en-US" altLang="en-US" sz="2000" dirty="0"/>
              <a:t> </a:t>
            </a:r>
            <a:r>
              <a:rPr lang="en-US" altLang="en-US" sz="2000" dirty="0" err="1"/>
              <a:t>în</a:t>
            </a:r>
            <a:r>
              <a:rPr lang="en-US" altLang="en-US" sz="2000" dirty="0"/>
              <a:t> dificultate </a:t>
            </a:r>
            <a:r>
              <a:rPr lang="en-US" altLang="en-US" sz="2000" dirty="0" err="1"/>
              <a:t>şi</a:t>
            </a:r>
            <a:r>
              <a:rPr lang="en-US" altLang="en-US" sz="2000" dirty="0"/>
              <a:t> ca o </a:t>
            </a:r>
            <a:r>
              <a:rPr lang="en-US" altLang="en-US" sz="2000" dirty="0" err="1"/>
              <a:t>măsură</a:t>
            </a:r>
            <a:r>
              <a:rPr lang="en-US" altLang="en-US" sz="2000" dirty="0"/>
              <a:t> de </a:t>
            </a:r>
            <a:r>
              <a:rPr lang="en-US" altLang="en-US" sz="2000" dirty="0" err="1"/>
              <a:t>conştientizare</a:t>
            </a:r>
            <a:r>
              <a:rPr lang="en-US" altLang="en-US" sz="2000" dirty="0"/>
              <a:t> a </a:t>
            </a:r>
            <a:r>
              <a:rPr lang="en-US" altLang="en-US" sz="2000" dirty="0" err="1"/>
              <a:t>rolului</a:t>
            </a:r>
            <a:r>
              <a:rPr lang="en-US" altLang="en-US" sz="2000" dirty="0"/>
              <a:t> de </a:t>
            </a:r>
            <a:r>
              <a:rPr lang="en-US" altLang="en-US" sz="2000" dirty="0" err="1"/>
              <a:t>instituţie</a:t>
            </a:r>
            <a:r>
              <a:rPr lang="en-US" altLang="en-US" sz="2000" dirty="0"/>
              <a:t> </a:t>
            </a:r>
            <a:r>
              <a:rPr lang="en-US" altLang="en-US" sz="2000" dirty="0" err="1"/>
              <a:t>publică</a:t>
            </a:r>
            <a:r>
              <a:rPr lang="en-US" altLang="en-US" sz="2000" dirty="0"/>
              <a:t> a </a:t>
            </a:r>
            <a:r>
              <a:rPr lang="en-US" altLang="en-US" sz="2000" dirty="0" err="1"/>
              <a:t>grădiniţei</a:t>
            </a:r>
            <a:r>
              <a:rPr lang="en-US" altLang="en-US" sz="2000" dirty="0"/>
              <a:t>, </a:t>
            </a:r>
            <a:r>
              <a:rPr lang="en-US" altLang="en-US" sz="2000" dirty="0" err="1"/>
              <a:t>în</a:t>
            </a:r>
            <a:r>
              <a:rPr lang="en-US" altLang="en-US" sz="2000" dirty="0"/>
              <a:t> care </a:t>
            </a:r>
            <a:r>
              <a:rPr lang="en-US" altLang="en-US" sz="2000" dirty="0" err="1"/>
              <a:t>toţi</a:t>
            </a:r>
            <a:r>
              <a:rPr lang="en-US" altLang="en-US" sz="2000" dirty="0"/>
              <a:t> au </a:t>
            </a:r>
            <a:r>
              <a:rPr lang="en-US" altLang="en-US" sz="2000" dirty="0" err="1"/>
              <a:t>dreptul</a:t>
            </a:r>
            <a:r>
              <a:rPr lang="en-US" altLang="en-US" sz="2000" dirty="0"/>
              <a:t> </a:t>
            </a:r>
            <a:r>
              <a:rPr lang="en-US" altLang="en-US" sz="2000" dirty="0" err="1"/>
              <a:t>să</a:t>
            </a:r>
            <a:r>
              <a:rPr lang="en-US" altLang="en-US" sz="2000" dirty="0"/>
              <a:t> </a:t>
            </a:r>
            <a:r>
              <a:rPr lang="en-US" altLang="en-US" sz="2000" dirty="0" err="1"/>
              <a:t>aibă</a:t>
            </a:r>
            <a:r>
              <a:rPr lang="en-US" altLang="en-US" sz="2000" dirty="0"/>
              <a:t> </a:t>
            </a:r>
            <a:r>
              <a:rPr lang="en-US" altLang="en-US" sz="2000" dirty="0" err="1"/>
              <a:t>acces</a:t>
            </a:r>
            <a:r>
              <a:rPr lang="en-US" altLang="en-US" sz="2000" dirty="0"/>
              <a:t>, ca </a:t>
            </a:r>
            <a:r>
              <a:rPr lang="en-US" altLang="en-US" sz="2000" dirty="0" err="1"/>
              <a:t>şi</a:t>
            </a:r>
            <a:r>
              <a:rPr lang="en-US" altLang="en-US" sz="2000" dirty="0"/>
              <a:t> </a:t>
            </a:r>
            <a:r>
              <a:rPr lang="en-US" altLang="en-US" sz="2000" dirty="0" err="1"/>
              <a:t>cetăţeni</a:t>
            </a:r>
            <a:r>
              <a:rPr lang="en-US" altLang="en-US" sz="2000" dirty="0"/>
              <a:t> cu </a:t>
            </a:r>
            <a:r>
              <a:rPr lang="en-US" altLang="en-US" sz="2000" dirty="0" err="1"/>
              <a:t>drepturi</a:t>
            </a:r>
            <a:r>
              <a:rPr lang="en-US" altLang="en-US" sz="2000" dirty="0"/>
              <a:t> </a:t>
            </a:r>
            <a:r>
              <a:rPr lang="en-US" altLang="en-US" sz="2000" dirty="0" err="1"/>
              <a:t>egale</a:t>
            </a:r>
            <a:r>
              <a:rPr lang="en-US" altLang="en-US" sz="2000" dirty="0"/>
              <a:t> ai </a:t>
            </a:r>
            <a:r>
              <a:rPr lang="en-US" altLang="en-US" sz="2000" dirty="0" err="1"/>
              <a:t>comunităţii</a:t>
            </a:r>
            <a:r>
              <a:rPr lang="en-US" altLang="en-US" sz="2000" dirty="0"/>
              <a:t>.</a:t>
            </a:r>
          </a:p>
          <a:p>
            <a:pPr fontAlgn="auto">
              <a:lnSpc>
                <a:spcPct val="80000"/>
              </a:lnSpc>
              <a:buFont typeface="Wingdings 2" charset="2"/>
              <a:buChar char=""/>
              <a:defRPr/>
            </a:pPr>
            <a:r>
              <a:rPr lang="en-US" altLang="en-US" sz="2000" dirty="0"/>
              <a:t>O </a:t>
            </a:r>
            <a:r>
              <a:rPr lang="en-US" altLang="en-US" sz="2000" dirty="0" err="1"/>
              <a:t>societate</a:t>
            </a:r>
            <a:r>
              <a:rPr lang="en-US" altLang="en-US" sz="2000" dirty="0"/>
              <a:t> </a:t>
            </a:r>
            <a:r>
              <a:rPr lang="en-US" altLang="en-US" sz="2000" dirty="0" err="1"/>
              <a:t>bună</a:t>
            </a:r>
            <a:r>
              <a:rPr lang="en-US" altLang="en-US" sz="2000" dirty="0"/>
              <a:t> </a:t>
            </a:r>
            <a:r>
              <a:rPr lang="en-US" altLang="en-US" sz="2000" dirty="0" err="1"/>
              <a:t>este</a:t>
            </a:r>
            <a:r>
              <a:rPr lang="en-US" altLang="en-US" sz="2000" dirty="0"/>
              <a:t> o </a:t>
            </a:r>
            <a:r>
              <a:rPr lang="en-US" altLang="en-US" sz="2000" dirty="0" err="1"/>
              <a:t>societate</a:t>
            </a:r>
            <a:r>
              <a:rPr lang="en-US" altLang="en-US" sz="2000" dirty="0"/>
              <a:t> </a:t>
            </a:r>
            <a:r>
              <a:rPr lang="en-US" altLang="en-US" sz="2000" dirty="0" err="1"/>
              <a:t>în</a:t>
            </a:r>
            <a:r>
              <a:rPr lang="en-US" altLang="en-US" sz="2000" dirty="0"/>
              <a:t> care </a:t>
            </a:r>
            <a:r>
              <a:rPr lang="en-US" altLang="en-US" sz="2000" dirty="0" err="1"/>
              <a:t>fiecare</a:t>
            </a:r>
            <a:r>
              <a:rPr lang="en-US" altLang="en-US" sz="2000" dirty="0"/>
              <a:t> </a:t>
            </a:r>
            <a:r>
              <a:rPr lang="en-US" altLang="en-US" sz="2000" dirty="0" err="1"/>
              <a:t>membru</a:t>
            </a:r>
            <a:r>
              <a:rPr lang="en-US" altLang="en-US" sz="2000" dirty="0"/>
              <a:t> se </a:t>
            </a:r>
            <a:r>
              <a:rPr lang="en-US" altLang="en-US" sz="2000" dirty="0" err="1"/>
              <a:t>simte</a:t>
            </a:r>
            <a:r>
              <a:rPr lang="en-US" altLang="en-US" sz="2000" dirty="0"/>
              <a:t> </a:t>
            </a:r>
            <a:r>
              <a:rPr lang="en-US" altLang="en-US" sz="2000" dirty="0" err="1"/>
              <a:t>inclus</a:t>
            </a:r>
            <a:r>
              <a:rPr lang="en-US" altLang="en-US" sz="2000" dirty="0"/>
              <a:t>, </a:t>
            </a:r>
            <a:r>
              <a:rPr lang="en-US" altLang="en-US" sz="2000" dirty="0" err="1"/>
              <a:t>valorizat</a:t>
            </a:r>
            <a:r>
              <a:rPr lang="en-US" altLang="en-US" sz="2000" dirty="0"/>
              <a:t> </a:t>
            </a:r>
            <a:r>
              <a:rPr lang="en-US" altLang="en-US" sz="2000" dirty="0" err="1"/>
              <a:t>şi</a:t>
            </a:r>
            <a:r>
              <a:rPr lang="en-US" altLang="en-US" sz="2000" dirty="0"/>
              <a:t> </a:t>
            </a:r>
            <a:r>
              <a:rPr lang="en-US" altLang="en-US" sz="2000" dirty="0" err="1"/>
              <a:t>în</a:t>
            </a:r>
            <a:r>
              <a:rPr lang="en-US" altLang="en-US" sz="2000" dirty="0"/>
              <a:t> care </a:t>
            </a:r>
            <a:r>
              <a:rPr lang="en-US" altLang="en-US" sz="2000" dirty="0" err="1"/>
              <a:t>fiecare</a:t>
            </a:r>
            <a:r>
              <a:rPr lang="en-US" altLang="en-US" sz="2000" dirty="0"/>
              <a:t> </a:t>
            </a:r>
            <a:r>
              <a:rPr lang="en-US" altLang="en-US" sz="2000" dirty="0" err="1"/>
              <a:t>participă</a:t>
            </a:r>
            <a:r>
              <a:rPr lang="en-US" altLang="en-US" sz="2000" dirty="0"/>
              <a:t>.</a:t>
            </a:r>
          </a:p>
          <a:p>
            <a:pPr fontAlgn="auto">
              <a:lnSpc>
                <a:spcPct val="80000"/>
              </a:lnSpc>
              <a:buFont typeface="Wingdings 2" charset="2"/>
              <a:buChar char=""/>
              <a:defRPr/>
            </a:pPr>
            <a:r>
              <a:rPr lang="en-US" altLang="en-US" sz="2000" dirty="0" err="1"/>
              <a:t>Educaţia</a:t>
            </a:r>
            <a:r>
              <a:rPr lang="en-US" altLang="en-US" sz="2000" dirty="0"/>
              <a:t> </a:t>
            </a:r>
            <a:r>
              <a:rPr lang="en-US" altLang="en-US" sz="2000" dirty="0" err="1"/>
              <a:t>incluzivă</a:t>
            </a:r>
            <a:r>
              <a:rPr lang="en-US" altLang="en-US" sz="2000" dirty="0"/>
              <a:t> </a:t>
            </a:r>
            <a:r>
              <a:rPr lang="en-US" altLang="en-US" sz="2000" dirty="0" err="1"/>
              <a:t>este</a:t>
            </a:r>
            <a:r>
              <a:rPr lang="en-US" altLang="en-US" sz="2000" dirty="0"/>
              <a:t> </a:t>
            </a:r>
            <a:r>
              <a:rPr lang="en-US" altLang="en-US" sz="2000" dirty="0" err="1"/>
              <a:t>educaţia</a:t>
            </a:r>
            <a:r>
              <a:rPr lang="en-US" altLang="en-US" sz="2000" dirty="0"/>
              <a:t> </a:t>
            </a:r>
            <a:r>
              <a:rPr lang="en-US" altLang="en-US" sz="2000" dirty="0" err="1"/>
              <a:t>pentru</a:t>
            </a:r>
            <a:r>
              <a:rPr lang="en-US" altLang="en-US" sz="2000" dirty="0"/>
              <a:t> o </a:t>
            </a:r>
            <a:r>
              <a:rPr lang="en-US" altLang="en-US" sz="2000" dirty="0" err="1"/>
              <a:t>astfel</a:t>
            </a:r>
            <a:r>
              <a:rPr lang="en-US" altLang="en-US" sz="2000" dirty="0"/>
              <a:t> de </a:t>
            </a:r>
            <a:r>
              <a:rPr lang="en-US" altLang="en-US" sz="2000" dirty="0" err="1"/>
              <a:t>societate</a:t>
            </a:r>
            <a:r>
              <a:rPr lang="en-US" altLang="en-US" sz="2000" dirty="0"/>
              <a:t>.</a:t>
            </a:r>
            <a:endParaRPr lang="ro-RO" altLang="en-US" sz="20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morabil">
  <a:themeElements>
    <a:clrScheme name="Memorabil">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Memorabil">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morabil">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Memorabil</Template>
  <TotalTime>157</TotalTime>
  <Words>699</Words>
  <Application>Microsoft Office PowerPoint</Application>
  <PresentationFormat>Expunere pe ecran (4:3)</PresentationFormat>
  <Paragraphs>45</Paragraphs>
  <Slides>9</Slides>
  <Notes>0</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9</vt:i4>
      </vt:variant>
    </vt:vector>
  </HeadingPairs>
  <TitlesOfParts>
    <vt:vector size="16" baseType="lpstr">
      <vt:lpstr>Century Gothic</vt:lpstr>
      <vt:lpstr>Arial</vt:lpstr>
      <vt:lpstr>Trebuchet MS</vt:lpstr>
      <vt:lpstr>Wingdings 2</vt:lpstr>
      <vt:lpstr>Calibri</vt:lpstr>
      <vt:lpstr>Book Antiqua</vt:lpstr>
      <vt:lpstr>Memorabil</vt:lpstr>
      <vt:lpstr>Educația incluzivă în grădiniță</vt:lpstr>
      <vt:lpstr>    CE  PRESUPUNE ?</vt:lpstr>
      <vt:lpstr>          SCOP</vt:lpstr>
      <vt:lpstr>       OBIECTIVE</vt:lpstr>
      <vt:lpstr>  ROLUL EDUCATIEI</vt:lpstr>
      <vt:lpstr>  STRATEGIA INCLUZIVA</vt:lpstr>
      <vt:lpstr>  CERINTE INCLUZIVE  </vt:lpstr>
      <vt:lpstr>VALOAREA GRADINITEI      INCLUZIVE</vt:lpstr>
      <vt:lpstr>      CONCLUZIE</vt:lpstr>
    </vt:vector>
  </TitlesOfParts>
  <Company>San francisco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Andrei</dc:creator>
  <cp:lastModifiedBy>Petruta Szasz</cp:lastModifiedBy>
  <cp:revision>17</cp:revision>
  <dcterms:created xsi:type="dcterms:W3CDTF">2006-10-01T07:40:14Z</dcterms:created>
  <dcterms:modified xsi:type="dcterms:W3CDTF">2026-01-23T09:25:55Z</dcterms:modified>
</cp:coreProperties>
</file>