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95389289" TargetMode="External"/><Relationship Id="rId1" Type="http://schemas.openxmlformats.org/officeDocument/2006/relationships/hyperlink" Target="https://youtu.be/Ey0xhN95lIw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" TargetMode="External"/><Relationship Id="rId1" Type="http://schemas.openxmlformats.org/officeDocument/2006/relationships/hyperlink" Target="http://www.livresq.com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95389289" TargetMode="External"/><Relationship Id="rId1" Type="http://schemas.openxmlformats.org/officeDocument/2006/relationships/hyperlink" Target="https://youtu.be/Ey0xhN95lIw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" TargetMode="External"/><Relationship Id="rId1" Type="http://schemas.openxmlformats.org/officeDocument/2006/relationships/hyperlink" Target="http://www.livresq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D4077-44CB-4A74-B6C3-A2A986D1DD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DDB64D-CE03-4F76-8402-E897FAB2A667}">
      <dgm:prSet/>
      <dgm:spPr/>
      <dgm:t>
        <a:bodyPr/>
        <a:lstStyle/>
        <a:p>
          <a:r>
            <a:rPr lang="en-US"/>
            <a:t>Scop: Promovarea utilizării sigure a tehnologiei digitale de către copiii preșcolari.</a:t>
          </a:r>
        </a:p>
      </dgm:t>
    </dgm:pt>
    <dgm:pt modelId="{D101AF61-410A-4D7E-89A9-225E0CD6E110}" type="parTrans" cxnId="{C43634A6-7E64-447D-B91D-485B52ADE91F}">
      <dgm:prSet/>
      <dgm:spPr/>
      <dgm:t>
        <a:bodyPr/>
        <a:lstStyle/>
        <a:p>
          <a:endParaRPr lang="en-US"/>
        </a:p>
      </dgm:t>
    </dgm:pt>
    <dgm:pt modelId="{F7BA1EA2-BDF5-412A-A4BA-52CC89E8CA5F}" type="sibTrans" cxnId="{C43634A6-7E64-447D-B91D-485B52ADE91F}">
      <dgm:prSet/>
      <dgm:spPr/>
      <dgm:t>
        <a:bodyPr/>
        <a:lstStyle/>
        <a:p>
          <a:endParaRPr lang="en-US"/>
        </a:p>
      </dgm:t>
    </dgm:pt>
    <dgm:pt modelId="{2E27F49D-A19D-4501-A33C-3C56508739F7}">
      <dgm:prSet/>
      <dgm:spPr/>
      <dgm:t>
        <a:bodyPr/>
        <a:lstStyle/>
        <a:p>
          <a:r>
            <a:rPr lang="en-US"/>
            <a:t>Obiective:</a:t>
          </a:r>
        </a:p>
      </dgm:t>
    </dgm:pt>
    <dgm:pt modelId="{BD32400C-5C22-4371-A4B0-909D307C88EE}" type="parTrans" cxnId="{94852376-3E7F-43F7-B821-13B0416ADC4C}">
      <dgm:prSet/>
      <dgm:spPr/>
      <dgm:t>
        <a:bodyPr/>
        <a:lstStyle/>
        <a:p>
          <a:endParaRPr lang="en-US"/>
        </a:p>
      </dgm:t>
    </dgm:pt>
    <dgm:pt modelId="{0F532E50-8CF1-4C4C-AEE5-647FB2707649}" type="sibTrans" cxnId="{94852376-3E7F-43F7-B821-13B0416ADC4C}">
      <dgm:prSet/>
      <dgm:spPr/>
      <dgm:t>
        <a:bodyPr/>
        <a:lstStyle/>
        <a:p>
          <a:endParaRPr lang="en-US"/>
        </a:p>
      </dgm:t>
    </dgm:pt>
    <dgm:pt modelId="{173B31A7-5DF2-4099-BD69-6794E541513F}">
      <dgm:prSet/>
      <dgm:spPr/>
      <dgm:t>
        <a:bodyPr/>
        <a:lstStyle/>
        <a:p>
          <a:r>
            <a:rPr lang="en-US"/>
            <a:t>- Recunoașterea regulilor de bază pentru siguranța online.</a:t>
          </a:r>
        </a:p>
      </dgm:t>
    </dgm:pt>
    <dgm:pt modelId="{ECA5E7A8-1298-496B-BF05-B5D33FDB6E90}" type="parTrans" cxnId="{4E0A30CA-6509-4724-8F39-8BA67F7B4C12}">
      <dgm:prSet/>
      <dgm:spPr/>
      <dgm:t>
        <a:bodyPr/>
        <a:lstStyle/>
        <a:p>
          <a:endParaRPr lang="en-US"/>
        </a:p>
      </dgm:t>
    </dgm:pt>
    <dgm:pt modelId="{07E69678-0AF1-4BAA-8B5E-C39F7C2F2E52}" type="sibTrans" cxnId="{4E0A30CA-6509-4724-8F39-8BA67F7B4C12}">
      <dgm:prSet/>
      <dgm:spPr/>
      <dgm:t>
        <a:bodyPr/>
        <a:lstStyle/>
        <a:p>
          <a:endParaRPr lang="en-US"/>
        </a:p>
      </dgm:t>
    </dgm:pt>
    <dgm:pt modelId="{51EA32C1-2295-4370-B641-728FC0C35258}">
      <dgm:prSet/>
      <dgm:spPr/>
      <dgm:t>
        <a:bodyPr/>
        <a:lstStyle/>
        <a:p>
          <a:r>
            <a:rPr lang="en-US"/>
            <a:t>- Identificarea comportamentelor sigure și nesigure.</a:t>
          </a:r>
        </a:p>
      </dgm:t>
    </dgm:pt>
    <dgm:pt modelId="{F80D021F-B0D9-4AE2-A6A7-D795631D49E8}" type="parTrans" cxnId="{45A625B1-85C5-4D96-AE08-4CC6CD785C61}">
      <dgm:prSet/>
      <dgm:spPr/>
      <dgm:t>
        <a:bodyPr/>
        <a:lstStyle/>
        <a:p>
          <a:endParaRPr lang="en-US"/>
        </a:p>
      </dgm:t>
    </dgm:pt>
    <dgm:pt modelId="{AF280CC7-910D-4318-9FF5-D9E7BCA5EC93}" type="sibTrans" cxnId="{45A625B1-85C5-4D96-AE08-4CC6CD785C61}">
      <dgm:prSet/>
      <dgm:spPr/>
      <dgm:t>
        <a:bodyPr/>
        <a:lstStyle/>
        <a:p>
          <a:endParaRPr lang="en-US"/>
        </a:p>
      </dgm:t>
    </dgm:pt>
    <dgm:pt modelId="{6C88D42B-4906-4020-A8CB-17C8D357181D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Participarea</a:t>
          </a:r>
          <a:r>
            <a:rPr lang="en-US" dirty="0"/>
            <a:t> la </a:t>
          </a:r>
          <a:r>
            <a:rPr lang="en-US" dirty="0" err="1"/>
            <a:t>activitate</a:t>
          </a:r>
          <a:r>
            <a:rPr lang="en-US" dirty="0"/>
            <a:t> </a:t>
          </a:r>
          <a:r>
            <a:rPr lang="en-US" dirty="0" err="1"/>
            <a:t>digitală</a:t>
          </a:r>
          <a:r>
            <a:rPr lang="en-US" dirty="0"/>
            <a:t> </a:t>
          </a:r>
          <a:r>
            <a:rPr lang="en-US" dirty="0" err="1"/>
            <a:t>interactivă</a:t>
          </a:r>
          <a:r>
            <a:rPr lang="en-US" dirty="0"/>
            <a:t> </a:t>
          </a:r>
          <a:r>
            <a:rPr lang="en-US" dirty="0" smtClean="0"/>
            <a:t>.</a:t>
          </a:r>
          <a:endParaRPr lang="en-US" dirty="0"/>
        </a:p>
      </dgm:t>
    </dgm:pt>
    <dgm:pt modelId="{4FD459CA-DCB9-47B4-8D94-799577302AFD}" type="parTrans" cxnId="{59BD1E63-A52B-435E-AA0E-0C13EAD5BE8F}">
      <dgm:prSet/>
      <dgm:spPr/>
      <dgm:t>
        <a:bodyPr/>
        <a:lstStyle/>
        <a:p>
          <a:endParaRPr lang="en-US"/>
        </a:p>
      </dgm:t>
    </dgm:pt>
    <dgm:pt modelId="{78F65155-7C6A-4F4B-B7FA-451AAB24A019}" type="sibTrans" cxnId="{59BD1E63-A52B-435E-AA0E-0C13EAD5BE8F}">
      <dgm:prSet/>
      <dgm:spPr/>
      <dgm:t>
        <a:bodyPr/>
        <a:lstStyle/>
        <a:p>
          <a:endParaRPr lang="en-US"/>
        </a:p>
      </dgm:t>
    </dgm:pt>
    <dgm:pt modelId="{5C5FC13E-6989-4A48-ADD0-0445200764F9}">
      <dgm:prSet custT="1"/>
      <dgm:spPr/>
      <dgm:t>
        <a:bodyPr/>
        <a:lstStyle/>
        <a:p>
          <a:r>
            <a:rPr lang="en-US" sz="1400" dirty="0"/>
            <a:t>- </a:t>
          </a:r>
          <a:r>
            <a:rPr lang="en-US" sz="1400" dirty="0" err="1"/>
            <a:t>Crearea</a:t>
          </a:r>
          <a:r>
            <a:rPr lang="en-US" sz="1400" dirty="0"/>
            <a:t> </a:t>
          </a:r>
          <a:r>
            <a:rPr lang="en-US" sz="1400" dirty="0" err="1"/>
            <a:t>unui</a:t>
          </a:r>
          <a:r>
            <a:rPr lang="en-US" sz="1400" dirty="0"/>
            <a:t> </a:t>
          </a:r>
          <a:r>
            <a:rPr lang="en-US" sz="1400" dirty="0" err="1"/>
            <a:t>produs</a:t>
          </a:r>
          <a:r>
            <a:rPr lang="en-US" sz="1400" dirty="0"/>
            <a:t> digital </a:t>
          </a:r>
          <a:r>
            <a:rPr lang="en-US" sz="1400" dirty="0" err="1"/>
            <a:t>despre</a:t>
          </a:r>
          <a:r>
            <a:rPr lang="en-US" sz="1400" dirty="0"/>
            <a:t> </a:t>
          </a:r>
          <a:r>
            <a:rPr lang="en-US" sz="1400" dirty="0" err="1"/>
            <a:t>siguranța</a:t>
          </a:r>
          <a:r>
            <a:rPr lang="en-US" sz="1400" dirty="0"/>
            <a:t> online.</a:t>
          </a:r>
        </a:p>
      </dgm:t>
    </dgm:pt>
    <dgm:pt modelId="{05FA982A-492A-4E8A-9C67-76E4825370CD}" type="parTrans" cxnId="{9465AB67-79BC-4E72-95A3-943856F39F78}">
      <dgm:prSet/>
      <dgm:spPr/>
      <dgm:t>
        <a:bodyPr/>
        <a:lstStyle/>
        <a:p>
          <a:endParaRPr lang="en-US"/>
        </a:p>
      </dgm:t>
    </dgm:pt>
    <dgm:pt modelId="{4FC71F55-8EB8-4B06-8B1F-4B6FFCD85DDC}" type="sibTrans" cxnId="{9465AB67-79BC-4E72-95A3-943856F39F78}">
      <dgm:prSet/>
      <dgm:spPr/>
      <dgm:t>
        <a:bodyPr/>
        <a:lstStyle/>
        <a:p>
          <a:endParaRPr lang="en-US"/>
        </a:p>
      </dgm:t>
    </dgm:pt>
    <dgm:pt modelId="{B5C33AAA-9580-4372-AFBB-B6B797690FCD}" type="pres">
      <dgm:prSet presAssocID="{D73D4077-44CB-4A74-B6C3-A2A986D1DD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7CB0B-7E55-4FCC-B20E-6D0D0FF64F36}" type="pres">
      <dgm:prSet presAssocID="{B4DDB64D-CE03-4F76-8402-E897FAB2A6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26A2-AFD0-4397-85B6-58151ECE68D4}" type="pres">
      <dgm:prSet presAssocID="{F7BA1EA2-BDF5-412A-A4BA-52CC89E8CA5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5FCDD5A-E9C2-4199-BFF0-00BFECD8F1EB}" type="pres">
      <dgm:prSet presAssocID="{F7BA1EA2-BDF5-412A-A4BA-52CC89E8CA5F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ACCDAFDC-51AB-491E-8A06-C46999298403}" type="pres">
      <dgm:prSet presAssocID="{2E27F49D-A19D-4501-A33C-3C56508739F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8E49E-8258-4AE5-8406-F964EAD6023B}" type="pres">
      <dgm:prSet presAssocID="{0F532E50-8CF1-4C4C-AEE5-647FB270764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C19CCB5-F9F9-46EC-9F23-20C93D3FD0F2}" type="pres">
      <dgm:prSet presAssocID="{0F532E50-8CF1-4C4C-AEE5-647FB2707649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698EBFC2-6699-4966-B217-88DB4619121C}" type="pres">
      <dgm:prSet presAssocID="{173B31A7-5DF2-4099-BD69-6794E54151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DCF0-B06E-4D48-A07F-F8C001601481}" type="pres">
      <dgm:prSet presAssocID="{07E69678-0AF1-4BAA-8B5E-C39F7C2F2E5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E56E531-0656-44E9-8F0E-42841606725D}" type="pres">
      <dgm:prSet presAssocID="{07E69678-0AF1-4BAA-8B5E-C39F7C2F2E52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2D6252FD-C82D-43FD-9597-0F3166045CA9}" type="pres">
      <dgm:prSet presAssocID="{51EA32C1-2295-4370-B641-728FC0C352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AA590-1262-4E5B-9980-0555CE2D69BA}" type="pres">
      <dgm:prSet presAssocID="{AF280CC7-910D-4318-9FF5-D9E7BCA5EC9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D532396-4EEA-4243-9E94-9AC69F599BB4}" type="pres">
      <dgm:prSet presAssocID="{AF280CC7-910D-4318-9FF5-D9E7BCA5EC93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54030002-0A6B-47DD-9325-70C491FBBE38}" type="pres">
      <dgm:prSet presAssocID="{6C88D42B-4906-4020-A8CB-17C8D357181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29F66-D6E0-4F20-9E17-1D708AD24B04}" type="pres">
      <dgm:prSet presAssocID="{78F65155-7C6A-4F4B-B7FA-451AAB24A019}" presName="sibTrans" presStyleLbl="sibTrans1D1" presStyleIdx="4" presStyleCnt="5"/>
      <dgm:spPr/>
      <dgm:t>
        <a:bodyPr/>
        <a:lstStyle/>
        <a:p>
          <a:endParaRPr lang="en-US"/>
        </a:p>
      </dgm:t>
    </dgm:pt>
    <dgm:pt modelId="{5AEC5201-F4F1-4A9B-B3F0-3C147F139F3C}" type="pres">
      <dgm:prSet presAssocID="{78F65155-7C6A-4F4B-B7FA-451AAB24A019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6466C707-FAE7-4862-AB0E-DF1FC825E81E}" type="pres">
      <dgm:prSet presAssocID="{5C5FC13E-6989-4A48-ADD0-0445200764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FACBD-7534-40A1-A9EB-E4CF6705E4F3}" type="presOf" srcId="{F7BA1EA2-BDF5-412A-A4BA-52CC89E8CA5F}" destId="{55FCDD5A-E9C2-4199-BFF0-00BFECD8F1EB}" srcOrd="1" destOrd="0" presId="urn:microsoft.com/office/officeart/2016/7/layout/RepeatingBendingProcessNew"/>
    <dgm:cxn modelId="{6E655220-B548-48EE-A30A-220B4FAEE2DA}" type="presOf" srcId="{2E27F49D-A19D-4501-A33C-3C56508739F7}" destId="{ACCDAFDC-51AB-491E-8A06-C46999298403}" srcOrd="0" destOrd="0" presId="urn:microsoft.com/office/officeart/2016/7/layout/RepeatingBendingProcessNew"/>
    <dgm:cxn modelId="{C01C417C-6667-4FF4-AF9F-34196DF4067B}" type="presOf" srcId="{07E69678-0AF1-4BAA-8B5E-C39F7C2F2E52}" destId="{CE56E531-0656-44E9-8F0E-42841606725D}" srcOrd="1" destOrd="0" presId="urn:microsoft.com/office/officeart/2016/7/layout/RepeatingBendingProcessNew"/>
    <dgm:cxn modelId="{E00CE0C4-42AA-446C-826B-4E56B944D94D}" type="presOf" srcId="{78F65155-7C6A-4F4B-B7FA-451AAB24A019}" destId="{5AEC5201-F4F1-4A9B-B3F0-3C147F139F3C}" srcOrd="1" destOrd="0" presId="urn:microsoft.com/office/officeart/2016/7/layout/RepeatingBendingProcessNew"/>
    <dgm:cxn modelId="{A0EFC8F6-5F24-4719-BB45-C9CE3CD07CB8}" type="presOf" srcId="{D73D4077-44CB-4A74-B6C3-A2A986D1DDAA}" destId="{B5C33AAA-9580-4372-AFBB-B6B797690FCD}" srcOrd="0" destOrd="0" presId="urn:microsoft.com/office/officeart/2016/7/layout/RepeatingBendingProcessNew"/>
    <dgm:cxn modelId="{45A625B1-85C5-4D96-AE08-4CC6CD785C61}" srcId="{D73D4077-44CB-4A74-B6C3-A2A986D1DDAA}" destId="{51EA32C1-2295-4370-B641-728FC0C35258}" srcOrd="3" destOrd="0" parTransId="{F80D021F-B0D9-4AE2-A6A7-D795631D49E8}" sibTransId="{AF280CC7-910D-4318-9FF5-D9E7BCA5EC93}"/>
    <dgm:cxn modelId="{AFB03CCD-BE83-4273-ACDF-48AD9C2D94AD}" type="presOf" srcId="{51EA32C1-2295-4370-B641-728FC0C35258}" destId="{2D6252FD-C82D-43FD-9597-0F3166045CA9}" srcOrd="0" destOrd="0" presId="urn:microsoft.com/office/officeart/2016/7/layout/RepeatingBendingProcessNew"/>
    <dgm:cxn modelId="{63B05EDC-BA89-49FE-820A-2E7F6DB9BE2C}" type="presOf" srcId="{AF280CC7-910D-4318-9FF5-D9E7BCA5EC93}" destId="{6D532396-4EEA-4243-9E94-9AC69F599BB4}" srcOrd="1" destOrd="0" presId="urn:microsoft.com/office/officeart/2016/7/layout/RepeatingBendingProcessNew"/>
    <dgm:cxn modelId="{9971627B-E765-4DEC-A0E5-29714DC257EA}" type="presOf" srcId="{78F65155-7C6A-4F4B-B7FA-451AAB24A019}" destId="{F2029F66-D6E0-4F20-9E17-1D708AD24B04}" srcOrd="0" destOrd="0" presId="urn:microsoft.com/office/officeart/2016/7/layout/RepeatingBendingProcessNew"/>
    <dgm:cxn modelId="{9465AB67-79BC-4E72-95A3-943856F39F78}" srcId="{D73D4077-44CB-4A74-B6C3-A2A986D1DDAA}" destId="{5C5FC13E-6989-4A48-ADD0-0445200764F9}" srcOrd="5" destOrd="0" parTransId="{05FA982A-492A-4E8A-9C67-76E4825370CD}" sibTransId="{4FC71F55-8EB8-4B06-8B1F-4B6FFCD85DDC}"/>
    <dgm:cxn modelId="{3D061788-EEF0-4E31-98F1-31289BC90586}" type="presOf" srcId="{6C88D42B-4906-4020-A8CB-17C8D357181D}" destId="{54030002-0A6B-47DD-9325-70C491FBBE38}" srcOrd="0" destOrd="0" presId="urn:microsoft.com/office/officeart/2016/7/layout/RepeatingBendingProcessNew"/>
    <dgm:cxn modelId="{DAB7DD55-3E06-4222-99FF-8BAFA8400FF5}" type="presOf" srcId="{B4DDB64D-CE03-4F76-8402-E897FAB2A667}" destId="{6567CB0B-7E55-4FCC-B20E-6D0D0FF64F36}" srcOrd="0" destOrd="0" presId="urn:microsoft.com/office/officeart/2016/7/layout/RepeatingBendingProcessNew"/>
    <dgm:cxn modelId="{D874FCC2-740B-4992-B0E5-8DEE50D9F294}" type="presOf" srcId="{AF280CC7-910D-4318-9FF5-D9E7BCA5EC93}" destId="{D9EAA590-1262-4E5B-9980-0555CE2D69BA}" srcOrd="0" destOrd="0" presId="urn:microsoft.com/office/officeart/2016/7/layout/RepeatingBendingProcessNew"/>
    <dgm:cxn modelId="{D53D39E7-169C-4F6D-A463-FE384C8BFD7A}" type="presOf" srcId="{F7BA1EA2-BDF5-412A-A4BA-52CC89E8CA5F}" destId="{7D6A26A2-AFD0-4397-85B6-58151ECE68D4}" srcOrd="0" destOrd="0" presId="urn:microsoft.com/office/officeart/2016/7/layout/RepeatingBendingProcessNew"/>
    <dgm:cxn modelId="{59BD1E63-A52B-435E-AA0E-0C13EAD5BE8F}" srcId="{D73D4077-44CB-4A74-B6C3-A2A986D1DDAA}" destId="{6C88D42B-4906-4020-A8CB-17C8D357181D}" srcOrd="4" destOrd="0" parTransId="{4FD459CA-DCB9-47B4-8D94-799577302AFD}" sibTransId="{78F65155-7C6A-4F4B-B7FA-451AAB24A019}"/>
    <dgm:cxn modelId="{4E0A30CA-6509-4724-8F39-8BA67F7B4C12}" srcId="{D73D4077-44CB-4A74-B6C3-A2A986D1DDAA}" destId="{173B31A7-5DF2-4099-BD69-6794E541513F}" srcOrd="2" destOrd="0" parTransId="{ECA5E7A8-1298-496B-BF05-B5D33FDB6E90}" sibTransId="{07E69678-0AF1-4BAA-8B5E-C39F7C2F2E52}"/>
    <dgm:cxn modelId="{5DA47A3A-F39D-4A2E-AD9B-0E9E00B81909}" type="presOf" srcId="{173B31A7-5DF2-4099-BD69-6794E541513F}" destId="{698EBFC2-6699-4966-B217-88DB4619121C}" srcOrd="0" destOrd="0" presId="urn:microsoft.com/office/officeart/2016/7/layout/RepeatingBendingProcessNew"/>
    <dgm:cxn modelId="{6A850515-2D75-4F09-9ECD-8BFF4B20950B}" type="presOf" srcId="{07E69678-0AF1-4BAA-8B5E-C39F7C2F2E52}" destId="{9F06DCF0-B06E-4D48-A07F-F8C001601481}" srcOrd="0" destOrd="0" presId="urn:microsoft.com/office/officeart/2016/7/layout/RepeatingBendingProcessNew"/>
    <dgm:cxn modelId="{94852376-3E7F-43F7-B821-13B0416ADC4C}" srcId="{D73D4077-44CB-4A74-B6C3-A2A986D1DDAA}" destId="{2E27F49D-A19D-4501-A33C-3C56508739F7}" srcOrd="1" destOrd="0" parTransId="{BD32400C-5C22-4371-A4B0-909D307C88EE}" sibTransId="{0F532E50-8CF1-4C4C-AEE5-647FB2707649}"/>
    <dgm:cxn modelId="{4FD11835-66CE-49DD-AAD4-1F33A5A9845D}" type="presOf" srcId="{0F532E50-8CF1-4C4C-AEE5-647FB2707649}" destId="{AC19CCB5-F9F9-46EC-9F23-20C93D3FD0F2}" srcOrd="1" destOrd="0" presId="urn:microsoft.com/office/officeart/2016/7/layout/RepeatingBendingProcessNew"/>
    <dgm:cxn modelId="{376D10E5-FED7-456D-B376-1E1AD6D96DA3}" type="presOf" srcId="{0F532E50-8CF1-4C4C-AEE5-647FB2707649}" destId="{B3A8E49E-8258-4AE5-8406-F964EAD6023B}" srcOrd="0" destOrd="0" presId="urn:microsoft.com/office/officeart/2016/7/layout/RepeatingBendingProcessNew"/>
    <dgm:cxn modelId="{722E8784-8C88-4C96-B5E9-4039DD6153A1}" type="presOf" srcId="{5C5FC13E-6989-4A48-ADD0-0445200764F9}" destId="{6466C707-FAE7-4862-AB0E-DF1FC825E81E}" srcOrd="0" destOrd="0" presId="urn:microsoft.com/office/officeart/2016/7/layout/RepeatingBendingProcessNew"/>
    <dgm:cxn modelId="{C43634A6-7E64-447D-B91D-485B52ADE91F}" srcId="{D73D4077-44CB-4A74-B6C3-A2A986D1DDAA}" destId="{B4DDB64D-CE03-4F76-8402-E897FAB2A667}" srcOrd="0" destOrd="0" parTransId="{D101AF61-410A-4D7E-89A9-225E0CD6E110}" sibTransId="{F7BA1EA2-BDF5-412A-A4BA-52CC89E8CA5F}"/>
    <dgm:cxn modelId="{6F530DAB-D1C6-4F74-8161-F9E14923D27A}" type="presParOf" srcId="{B5C33AAA-9580-4372-AFBB-B6B797690FCD}" destId="{6567CB0B-7E55-4FCC-B20E-6D0D0FF64F36}" srcOrd="0" destOrd="0" presId="urn:microsoft.com/office/officeart/2016/7/layout/RepeatingBendingProcessNew"/>
    <dgm:cxn modelId="{79F46C05-D1B4-4517-AD9C-4D7EF439E650}" type="presParOf" srcId="{B5C33AAA-9580-4372-AFBB-B6B797690FCD}" destId="{7D6A26A2-AFD0-4397-85B6-58151ECE68D4}" srcOrd="1" destOrd="0" presId="urn:microsoft.com/office/officeart/2016/7/layout/RepeatingBendingProcessNew"/>
    <dgm:cxn modelId="{E8EC5B31-EADA-40F2-8B36-C5F52444FE71}" type="presParOf" srcId="{7D6A26A2-AFD0-4397-85B6-58151ECE68D4}" destId="{55FCDD5A-E9C2-4199-BFF0-00BFECD8F1EB}" srcOrd="0" destOrd="0" presId="urn:microsoft.com/office/officeart/2016/7/layout/RepeatingBendingProcessNew"/>
    <dgm:cxn modelId="{AC8A635D-8B82-40F5-95A2-4937B3100F05}" type="presParOf" srcId="{B5C33AAA-9580-4372-AFBB-B6B797690FCD}" destId="{ACCDAFDC-51AB-491E-8A06-C46999298403}" srcOrd="2" destOrd="0" presId="urn:microsoft.com/office/officeart/2016/7/layout/RepeatingBendingProcessNew"/>
    <dgm:cxn modelId="{13664DB5-6193-442B-8863-44DA6DB5EF32}" type="presParOf" srcId="{B5C33AAA-9580-4372-AFBB-B6B797690FCD}" destId="{B3A8E49E-8258-4AE5-8406-F964EAD6023B}" srcOrd="3" destOrd="0" presId="urn:microsoft.com/office/officeart/2016/7/layout/RepeatingBendingProcessNew"/>
    <dgm:cxn modelId="{BDD9B68E-56B3-4C0D-BFDF-9B5B6C6DF394}" type="presParOf" srcId="{B3A8E49E-8258-4AE5-8406-F964EAD6023B}" destId="{AC19CCB5-F9F9-46EC-9F23-20C93D3FD0F2}" srcOrd="0" destOrd="0" presId="urn:microsoft.com/office/officeart/2016/7/layout/RepeatingBendingProcessNew"/>
    <dgm:cxn modelId="{2B3CC9FA-E24E-4B78-A2E4-3CA85AB3F531}" type="presParOf" srcId="{B5C33AAA-9580-4372-AFBB-B6B797690FCD}" destId="{698EBFC2-6699-4966-B217-88DB4619121C}" srcOrd="4" destOrd="0" presId="urn:microsoft.com/office/officeart/2016/7/layout/RepeatingBendingProcessNew"/>
    <dgm:cxn modelId="{9BAA6AF5-81F6-4D75-A497-F747BC1D527F}" type="presParOf" srcId="{B5C33AAA-9580-4372-AFBB-B6B797690FCD}" destId="{9F06DCF0-B06E-4D48-A07F-F8C001601481}" srcOrd="5" destOrd="0" presId="urn:microsoft.com/office/officeart/2016/7/layout/RepeatingBendingProcessNew"/>
    <dgm:cxn modelId="{297DA563-CA0E-4E7E-AE17-9EA1E5114310}" type="presParOf" srcId="{9F06DCF0-B06E-4D48-A07F-F8C001601481}" destId="{CE56E531-0656-44E9-8F0E-42841606725D}" srcOrd="0" destOrd="0" presId="urn:microsoft.com/office/officeart/2016/7/layout/RepeatingBendingProcessNew"/>
    <dgm:cxn modelId="{41ECAE0D-11C0-4B51-AE25-02A4CC8668E9}" type="presParOf" srcId="{B5C33AAA-9580-4372-AFBB-B6B797690FCD}" destId="{2D6252FD-C82D-43FD-9597-0F3166045CA9}" srcOrd="6" destOrd="0" presId="urn:microsoft.com/office/officeart/2016/7/layout/RepeatingBendingProcessNew"/>
    <dgm:cxn modelId="{9DA549C0-9C04-4E34-BC25-48819695A317}" type="presParOf" srcId="{B5C33AAA-9580-4372-AFBB-B6B797690FCD}" destId="{D9EAA590-1262-4E5B-9980-0555CE2D69BA}" srcOrd="7" destOrd="0" presId="urn:microsoft.com/office/officeart/2016/7/layout/RepeatingBendingProcessNew"/>
    <dgm:cxn modelId="{356F8998-BE92-49EC-87D9-773C1B9ABBF0}" type="presParOf" srcId="{D9EAA590-1262-4E5B-9980-0555CE2D69BA}" destId="{6D532396-4EEA-4243-9E94-9AC69F599BB4}" srcOrd="0" destOrd="0" presId="urn:microsoft.com/office/officeart/2016/7/layout/RepeatingBendingProcessNew"/>
    <dgm:cxn modelId="{BBAEF4AC-869A-4BC3-B16F-CE92FF5CFDFA}" type="presParOf" srcId="{B5C33AAA-9580-4372-AFBB-B6B797690FCD}" destId="{54030002-0A6B-47DD-9325-70C491FBBE38}" srcOrd="8" destOrd="0" presId="urn:microsoft.com/office/officeart/2016/7/layout/RepeatingBendingProcessNew"/>
    <dgm:cxn modelId="{99736B16-34D0-41E2-93CB-32BDCE3E370F}" type="presParOf" srcId="{B5C33AAA-9580-4372-AFBB-B6B797690FCD}" destId="{F2029F66-D6E0-4F20-9E17-1D708AD24B04}" srcOrd="9" destOrd="0" presId="urn:microsoft.com/office/officeart/2016/7/layout/RepeatingBendingProcessNew"/>
    <dgm:cxn modelId="{700BE3C9-6C0E-4411-AE74-3A662B905344}" type="presParOf" srcId="{F2029F66-D6E0-4F20-9E17-1D708AD24B04}" destId="{5AEC5201-F4F1-4A9B-B3F0-3C147F139F3C}" srcOrd="0" destOrd="0" presId="urn:microsoft.com/office/officeart/2016/7/layout/RepeatingBendingProcessNew"/>
    <dgm:cxn modelId="{6755B105-CF60-4FB1-885D-5D9DF1CE8DCE}" type="presParOf" srcId="{B5C33AAA-9580-4372-AFBB-B6B797690FCD}" destId="{6466C707-FAE7-4862-AB0E-DF1FC825E81E}" srcOrd="10" destOrd="0" presId="urn:microsoft.com/office/officeart/2016/7/layout/RepeatingBendingProcessNew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E9B76-B01F-40EB-80F1-4CAB39A9630A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6BC6820-8F2C-4231-A30C-FA56646544E2}">
      <dgm:prSet custT="1"/>
      <dgm:spPr/>
      <dgm:t>
        <a:bodyPr/>
        <a:lstStyle/>
        <a:p>
          <a:r>
            <a:rPr lang="en-US" sz="1600" dirty="0"/>
            <a:t>• </a:t>
          </a:r>
          <a:r>
            <a:rPr lang="en-US" sz="1600" dirty="0" err="1"/>
            <a:t>Introducere</a:t>
          </a:r>
          <a:r>
            <a:rPr lang="en-US" sz="1600" dirty="0"/>
            <a:t> </a:t>
          </a:r>
          <a:r>
            <a:rPr lang="en-US" sz="1600" dirty="0" err="1"/>
            <a:t>prin</a:t>
          </a:r>
          <a:r>
            <a:rPr lang="en-US" sz="1600" dirty="0"/>
            <a:t> </a:t>
          </a:r>
          <a:r>
            <a:rPr lang="en-US" sz="1600" dirty="0" err="1"/>
            <a:t>poveste</a:t>
          </a:r>
          <a:r>
            <a:rPr lang="en-US" sz="1100" dirty="0"/>
            <a:t>. </a:t>
          </a:r>
        </a:p>
        <a:p>
          <a:r>
            <a:rPr lang="en-US" sz="1400" dirty="0"/>
            <a:t>Slide 4 </a:t>
          </a:r>
          <a:r>
            <a:rPr lang="en-US" sz="1400" dirty="0" err="1"/>
            <a:t>si</a:t>
          </a:r>
          <a:r>
            <a:rPr lang="en-US" sz="1400" dirty="0"/>
            <a:t> 5 </a:t>
          </a:r>
        </a:p>
      </dgm:t>
    </dgm:pt>
    <dgm:pt modelId="{310D4A09-08E0-4697-9C35-910D6343F7DA}" type="parTrans" cxnId="{5ACD1A67-C538-4522-A9D2-E99506D7B682}">
      <dgm:prSet/>
      <dgm:spPr/>
      <dgm:t>
        <a:bodyPr/>
        <a:lstStyle/>
        <a:p>
          <a:endParaRPr lang="en-US"/>
        </a:p>
      </dgm:t>
    </dgm:pt>
    <dgm:pt modelId="{8B8A3040-2232-437B-A4AB-A37AEA6BFF8E}" type="sibTrans" cxnId="{5ACD1A67-C538-4522-A9D2-E99506D7B682}">
      <dgm:prSet/>
      <dgm:spPr/>
      <dgm:t>
        <a:bodyPr/>
        <a:lstStyle/>
        <a:p>
          <a:endParaRPr lang="en-US"/>
        </a:p>
      </dgm:t>
    </dgm:pt>
    <dgm:pt modelId="{D7035237-3CA0-4D76-BE66-55C88BFFE0AD}">
      <dgm:prSet custT="1"/>
      <dgm:spPr/>
      <dgm:t>
        <a:bodyPr/>
        <a:lstStyle/>
        <a:p>
          <a:r>
            <a:rPr lang="en-US" sz="1600" dirty="0"/>
            <a:t>• </a:t>
          </a:r>
          <a:r>
            <a:rPr lang="en-US" sz="1600" dirty="0" err="1"/>
            <a:t>Vizionare</a:t>
          </a:r>
          <a:r>
            <a:rPr lang="en-US" sz="1600" dirty="0"/>
            <a:t> video </a:t>
          </a:r>
          <a:r>
            <a:rPr lang="en-US" sz="1600" dirty="0" err="1"/>
            <a:t>educativ</a:t>
          </a:r>
          <a:r>
            <a:rPr lang="en-US" sz="1600" dirty="0"/>
            <a:t> </a:t>
          </a:r>
          <a:r>
            <a:rPr lang="en-US" sz="1600" dirty="0" err="1"/>
            <a:t>despre</a:t>
          </a:r>
          <a:r>
            <a:rPr lang="en-US" sz="1600" dirty="0"/>
            <a:t> </a:t>
          </a:r>
          <a:r>
            <a:rPr lang="en-US" sz="1600" dirty="0" err="1"/>
            <a:t>siguranța</a:t>
          </a:r>
          <a:r>
            <a:rPr lang="en-US" sz="1600" dirty="0"/>
            <a:t> online.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https://youtu.be/Ey0xhN95lIw</a:t>
          </a:r>
          <a:endParaRPr lang="en-US" sz="1600" dirty="0"/>
        </a:p>
      </dgm:t>
    </dgm:pt>
    <dgm:pt modelId="{938DB4D2-162E-469D-9C94-91E4A99312E2}" type="parTrans" cxnId="{86EE517F-F064-4074-ADFF-0F62DDF82ECB}">
      <dgm:prSet/>
      <dgm:spPr/>
      <dgm:t>
        <a:bodyPr/>
        <a:lstStyle/>
        <a:p>
          <a:endParaRPr lang="en-US"/>
        </a:p>
      </dgm:t>
    </dgm:pt>
    <dgm:pt modelId="{402E3153-76FC-4515-BDD3-B7E4DAAE7259}" type="sibTrans" cxnId="{86EE517F-F064-4074-ADFF-0F62DDF82ECB}">
      <dgm:prSet/>
      <dgm:spPr/>
      <dgm:t>
        <a:bodyPr/>
        <a:lstStyle/>
        <a:p>
          <a:endParaRPr lang="en-US"/>
        </a:p>
      </dgm:t>
    </dgm:pt>
    <dgm:pt modelId="{D79EA83E-9696-4787-8451-8FB0009F4226}">
      <dgm:prSet custT="1"/>
      <dgm:spPr/>
      <dgm:t>
        <a:bodyPr/>
        <a:lstStyle/>
        <a:p>
          <a:r>
            <a:rPr lang="en-US" sz="1100" dirty="0"/>
            <a:t>• </a:t>
          </a:r>
          <a:r>
            <a:rPr lang="en-US" sz="1600" dirty="0" err="1"/>
            <a:t>Discuție</a:t>
          </a:r>
          <a:r>
            <a:rPr lang="en-US" sz="1600" dirty="0"/>
            <a:t> </a:t>
          </a:r>
          <a:r>
            <a:rPr lang="en-US" sz="1600" dirty="0" err="1"/>
            <a:t>interactivă</a:t>
          </a:r>
          <a:r>
            <a:rPr lang="en-US" sz="1600" dirty="0"/>
            <a:t> – </a:t>
          </a:r>
          <a:r>
            <a:rPr lang="en-US" sz="1600" dirty="0" err="1"/>
            <a:t>comportamente</a:t>
          </a:r>
          <a:r>
            <a:rPr lang="en-US" sz="1600" dirty="0"/>
            <a:t> </a:t>
          </a:r>
          <a:r>
            <a:rPr lang="en-US" sz="1600" dirty="0" err="1"/>
            <a:t>sigure</a:t>
          </a:r>
          <a:r>
            <a:rPr lang="en-US" sz="1600" dirty="0"/>
            <a:t> vs </a:t>
          </a:r>
          <a:r>
            <a:rPr lang="en-US" sz="1600" dirty="0" err="1"/>
            <a:t>nesigure</a:t>
          </a:r>
          <a:r>
            <a:rPr lang="en-US" sz="1600" dirty="0"/>
            <a:t>.</a:t>
          </a:r>
        </a:p>
      </dgm:t>
    </dgm:pt>
    <dgm:pt modelId="{628A0265-14D4-459C-BDFB-28FF741F7A90}" type="parTrans" cxnId="{FC9537B3-83BD-4807-83C0-774CC00A7B6F}">
      <dgm:prSet/>
      <dgm:spPr/>
      <dgm:t>
        <a:bodyPr/>
        <a:lstStyle/>
        <a:p>
          <a:endParaRPr lang="en-US"/>
        </a:p>
      </dgm:t>
    </dgm:pt>
    <dgm:pt modelId="{960C926C-96A0-4A9F-8B8E-A16913AFAE84}" type="sibTrans" cxnId="{FC9537B3-83BD-4807-83C0-774CC00A7B6F}">
      <dgm:prSet/>
      <dgm:spPr/>
      <dgm:t>
        <a:bodyPr/>
        <a:lstStyle/>
        <a:p>
          <a:endParaRPr lang="en-US"/>
        </a:p>
      </dgm:t>
    </dgm:pt>
    <dgm:pt modelId="{EA62AEDC-B679-4476-B129-ED6DFF8750EB}">
      <dgm:prSet custT="1"/>
      <dgm:spPr/>
      <dgm:t>
        <a:bodyPr/>
        <a:lstStyle/>
        <a:p>
          <a:r>
            <a:rPr lang="en-US" sz="1100" dirty="0"/>
            <a:t>• </a:t>
          </a:r>
          <a:r>
            <a:rPr lang="en-US" sz="1600" dirty="0" err="1"/>
            <a:t>Lecție</a:t>
          </a:r>
          <a:r>
            <a:rPr lang="en-US" sz="1600" dirty="0"/>
            <a:t> </a:t>
          </a:r>
          <a:r>
            <a:rPr lang="en-US" sz="1600" dirty="0" err="1"/>
            <a:t>digitală</a:t>
          </a:r>
          <a:r>
            <a:rPr lang="en-US" sz="1600" dirty="0"/>
            <a:t> </a:t>
          </a:r>
          <a:r>
            <a:rPr lang="en-US" sz="1600" dirty="0" err="1"/>
            <a:t>Wordwall</a:t>
          </a:r>
          <a:r>
            <a:rPr lang="en-US" sz="1600" dirty="0"/>
            <a:t> – quiz </a:t>
          </a:r>
          <a:r>
            <a:rPr lang="en-US" sz="1600" dirty="0" err="1"/>
            <a:t>interactiv</a:t>
          </a:r>
          <a:r>
            <a:rPr lang="en-US" sz="1600" dirty="0"/>
            <a:t>.</a:t>
          </a:r>
        </a:p>
        <a:p>
          <a:r>
            <a:rPr lang="en-US" sz="1600" dirty="0">
              <a:hlinkClick xmlns:r="http://schemas.openxmlformats.org/officeDocument/2006/relationships" r:id="rId2"/>
            </a:rPr>
            <a:t>https://wordwall.net/resource/95389289</a:t>
          </a:r>
          <a:endParaRPr lang="en-US" sz="1600" dirty="0"/>
        </a:p>
        <a:p>
          <a:endParaRPr lang="en-US" sz="1100" dirty="0"/>
        </a:p>
      </dgm:t>
    </dgm:pt>
    <dgm:pt modelId="{01DB13AF-3260-4FE3-9BC6-93E3895516E8}" type="parTrans" cxnId="{B21BD6CD-6BE2-41E7-968F-05C8BDAFFEA8}">
      <dgm:prSet/>
      <dgm:spPr/>
      <dgm:t>
        <a:bodyPr/>
        <a:lstStyle/>
        <a:p>
          <a:endParaRPr lang="en-US"/>
        </a:p>
      </dgm:t>
    </dgm:pt>
    <dgm:pt modelId="{207EE333-A249-41EC-B00C-A9102E6A22C9}" type="sibTrans" cxnId="{B21BD6CD-6BE2-41E7-968F-05C8BDAFFEA8}">
      <dgm:prSet/>
      <dgm:spPr/>
      <dgm:t>
        <a:bodyPr/>
        <a:lstStyle/>
        <a:p>
          <a:endParaRPr lang="en-US"/>
        </a:p>
      </dgm:t>
    </dgm:pt>
    <dgm:pt modelId="{81A65D2E-83B8-494D-AAE2-E2C8064F3A24}">
      <dgm:prSet custT="1"/>
      <dgm:spPr/>
      <dgm:t>
        <a:bodyPr/>
        <a:lstStyle/>
        <a:p>
          <a:r>
            <a:rPr lang="en-US" sz="1600" dirty="0"/>
            <a:t>• </a:t>
          </a:r>
          <a:r>
            <a:rPr lang="en-US" sz="1600" dirty="0" err="1"/>
            <a:t>Crearea</a:t>
          </a:r>
          <a:r>
            <a:rPr lang="en-US" sz="1600" dirty="0"/>
            <a:t> </a:t>
          </a:r>
          <a:r>
            <a:rPr lang="en-US" sz="1600" dirty="0" err="1"/>
            <a:t>unui</a:t>
          </a:r>
          <a:r>
            <a:rPr lang="en-US" sz="1600" dirty="0"/>
            <a:t> </a:t>
          </a:r>
          <a:r>
            <a:rPr lang="en-US" sz="1600" dirty="0" err="1"/>
            <a:t>desen</a:t>
          </a:r>
          <a:r>
            <a:rPr lang="en-US" sz="1600" dirty="0"/>
            <a:t> </a:t>
          </a:r>
          <a:r>
            <a:rPr lang="en-US" sz="1600" dirty="0" err="1"/>
            <a:t>sau</a:t>
          </a:r>
          <a:r>
            <a:rPr lang="en-US" sz="1600" dirty="0"/>
            <a:t> poster digital cu </a:t>
          </a:r>
          <a:r>
            <a:rPr lang="en-US" sz="1600" dirty="0" err="1"/>
            <a:t>regulile</a:t>
          </a:r>
          <a:r>
            <a:rPr lang="en-US" sz="1600" dirty="0"/>
            <a:t> </a:t>
          </a:r>
          <a:r>
            <a:rPr lang="en-US" sz="1600" dirty="0" err="1"/>
            <a:t>învățate</a:t>
          </a:r>
          <a:r>
            <a:rPr lang="en-US" sz="1600" dirty="0"/>
            <a:t>.</a:t>
          </a:r>
        </a:p>
      </dgm:t>
    </dgm:pt>
    <dgm:pt modelId="{74CEFAD9-0AD9-499A-A841-F9CCB960F196}" type="parTrans" cxnId="{A73C7E58-B3CF-4004-AF48-C426039CA156}">
      <dgm:prSet/>
      <dgm:spPr/>
      <dgm:t>
        <a:bodyPr/>
        <a:lstStyle/>
        <a:p>
          <a:endParaRPr lang="en-US"/>
        </a:p>
      </dgm:t>
    </dgm:pt>
    <dgm:pt modelId="{1BF8B7E4-880D-48E5-8156-FD2E5405D034}" type="sibTrans" cxnId="{A73C7E58-B3CF-4004-AF48-C426039CA156}">
      <dgm:prSet/>
      <dgm:spPr/>
      <dgm:t>
        <a:bodyPr/>
        <a:lstStyle/>
        <a:p>
          <a:endParaRPr lang="en-US"/>
        </a:p>
      </dgm:t>
    </dgm:pt>
    <dgm:pt modelId="{998E787F-6E0E-4D31-862F-9FB26351D444}" type="pres">
      <dgm:prSet presAssocID="{9A8E9B76-B01F-40EB-80F1-4CAB39A963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BEA5A-75D6-408C-8F0C-5DDB70DEBE88}" type="pres">
      <dgm:prSet presAssocID="{26BC6820-8F2C-4231-A30C-FA56646544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7F698-38E2-42FA-8AAD-47FF537A84E7}" type="pres">
      <dgm:prSet presAssocID="{8B8A3040-2232-437B-A4AB-A37AEA6BFF8E}" presName="sibTrans" presStyleCnt="0"/>
      <dgm:spPr/>
    </dgm:pt>
    <dgm:pt modelId="{DF6E9E7D-3633-4B3A-BB06-37868A397021}" type="pres">
      <dgm:prSet presAssocID="{D7035237-3CA0-4D76-BE66-55C88BFFE0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B3F8-D6EF-4DAC-A54B-56F93A8ABD1A}" type="pres">
      <dgm:prSet presAssocID="{402E3153-76FC-4515-BDD3-B7E4DAAE7259}" presName="sibTrans" presStyleCnt="0"/>
      <dgm:spPr/>
    </dgm:pt>
    <dgm:pt modelId="{3F903718-308D-4359-8D33-413D85BAB2C9}" type="pres">
      <dgm:prSet presAssocID="{D79EA83E-9696-4787-8451-8FB0009F42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3D840-954C-4791-BC4B-13E1E396C21B}" type="pres">
      <dgm:prSet presAssocID="{960C926C-96A0-4A9F-8B8E-A16913AFAE84}" presName="sibTrans" presStyleCnt="0"/>
      <dgm:spPr/>
    </dgm:pt>
    <dgm:pt modelId="{3BBC1C7B-42D6-4958-B054-F0C2FAA0DAAC}" type="pres">
      <dgm:prSet presAssocID="{EA62AEDC-B679-4476-B129-ED6DFF8750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12FC-226E-4B6C-84C6-15B14E8196DD}" type="pres">
      <dgm:prSet presAssocID="{207EE333-A249-41EC-B00C-A9102E6A22C9}" presName="sibTrans" presStyleCnt="0"/>
      <dgm:spPr/>
    </dgm:pt>
    <dgm:pt modelId="{1218A0FE-7E76-41F4-B901-56BD809D7B6E}" type="pres">
      <dgm:prSet presAssocID="{81A65D2E-83B8-494D-AAE2-E2C8064F3A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C6CF1F-8D7D-452C-BF52-FCD274E72795}" type="presOf" srcId="{26BC6820-8F2C-4231-A30C-FA56646544E2}" destId="{B10BEA5A-75D6-408C-8F0C-5DDB70DEBE88}" srcOrd="0" destOrd="0" presId="urn:microsoft.com/office/officeart/2005/8/layout/default#1"/>
    <dgm:cxn modelId="{FC9537B3-83BD-4807-83C0-774CC00A7B6F}" srcId="{9A8E9B76-B01F-40EB-80F1-4CAB39A9630A}" destId="{D79EA83E-9696-4787-8451-8FB0009F4226}" srcOrd="2" destOrd="0" parTransId="{628A0265-14D4-459C-BDFB-28FF741F7A90}" sibTransId="{960C926C-96A0-4A9F-8B8E-A16913AFAE84}"/>
    <dgm:cxn modelId="{10657C2B-3F8B-4917-A5E3-93D09F7785E4}" type="presOf" srcId="{D7035237-3CA0-4D76-BE66-55C88BFFE0AD}" destId="{DF6E9E7D-3633-4B3A-BB06-37868A397021}" srcOrd="0" destOrd="0" presId="urn:microsoft.com/office/officeart/2005/8/layout/default#1"/>
    <dgm:cxn modelId="{B21BD6CD-6BE2-41E7-968F-05C8BDAFFEA8}" srcId="{9A8E9B76-B01F-40EB-80F1-4CAB39A9630A}" destId="{EA62AEDC-B679-4476-B129-ED6DFF8750EB}" srcOrd="3" destOrd="0" parTransId="{01DB13AF-3260-4FE3-9BC6-93E3895516E8}" sibTransId="{207EE333-A249-41EC-B00C-A9102E6A22C9}"/>
    <dgm:cxn modelId="{86EE517F-F064-4074-ADFF-0F62DDF82ECB}" srcId="{9A8E9B76-B01F-40EB-80F1-4CAB39A9630A}" destId="{D7035237-3CA0-4D76-BE66-55C88BFFE0AD}" srcOrd="1" destOrd="0" parTransId="{938DB4D2-162E-469D-9C94-91E4A99312E2}" sibTransId="{402E3153-76FC-4515-BDD3-B7E4DAAE7259}"/>
    <dgm:cxn modelId="{267D3198-7AF6-49DD-8EDA-27BEB1A8D073}" type="presOf" srcId="{D79EA83E-9696-4787-8451-8FB0009F4226}" destId="{3F903718-308D-4359-8D33-413D85BAB2C9}" srcOrd="0" destOrd="0" presId="urn:microsoft.com/office/officeart/2005/8/layout/default#1"/>
    <dgm:cxn modelId="{3C2C01FA-6E2C-48F1-8DFA-6905906335E7}" type="presOf" srcId="{81A65D2E-83B8-494D-AAE2-E2C8064F3A24}" destId="{1218A0FE-7E76-41F4-B901-56BD809D7B6E}" srcOrd="0" destOrd="0" presId="urn:microsoft.com/office/officeart/2005/8/layout/default#1"/>
    <dgm:cxn modelId="{5ACD1A67-C538-4522-A9D2-E99506D7B682}" srcId="{9A8E9B76-B01F-40EB-80F1-4CAB39A9630A}" destId="{26BC6820-8F2C-4231-A30C-FA56646544E2}" srcOrd="0" destOrd="0" parTransId="{310D4A09-08E0-4697-9C35-910D6343F7DA}" sibTransId="{8B8A3040-2232-437B-A4AB-A37AEA6BFF8E}"/>
    <dgm:cxn modelId="{ED0E7B00-5A68-4C8F-BDD5-25E884B96FC3}" type="presOf" srcId="{9A8E9B76-B01F-40EB-80F1-4CAB39A9630A}" destId="{998E787F-6E0E-4D31-862F-9FB26351D444}" srcOrd="0" destOrd="0" presId="urn:microsoft.com/office/officeart/2005/8/layout/default#1"/>
    <dgm:cxn modelId="{A73C7E58-B3CF-4004-AF48-C426039CA156}" srcId="{9A8E9B76-B01F-40EB-80F1-4CAB39A9630A}" destId="{81A65D2E-83B8-494D-AAE2-E2C8064F3A24}" srcOrd="4" destOrd="0" parTransId="{74CEFAD9-0AD9-499A-A841-F9CCB960F196}" sibTransId="{1BF8B7E4-880D-48E5-8156-FD2E5405D034}"/>
    <dgm:cxn modelId="{43551D06-7D7D-46F2-A700-0D53F76B3371}" type="presOf" srcId="{EA62AEDC-B679-4476-B129-ED6DFF8750EB}" destId="{3BBC1C7B-42D6-4958-B054-F0C2FAA0DAAC}" srcOrd="0" destOrd="0" presId="urn:microsoft.com/office/officeart/2005/8/layout/default#1"/>
    <dgm:cxn modelId="{69CB1DA1-1778-4762-9979-247F3AF6467A}" type="presParOf" srcId="{998E787F-6E0E-4D31-862F-9FB26351D444}" destId="{B10BEA5A-75D6-408C-8F0C-5DDB70DEBE88}" srcOrd="0" destOrd="0" presId="urn:microsoft.com/office/officeart/2005/8/layout/default#1"/>
    <dgm:cxn modelId="{702AEBB2-0B3B-4D1F-A1BB-7147143ACB4E}" type="presParOf" srcId="{998E787F-6E0E-4D31-862F-9FB26351D444}" destId="{F7C7F698-38E2-42FA-8AAD-47FF537A84E7}" srcOrd="1" destOrd="0" presId="urn:microsoft.com/office/officeart/2005/8/layout/default#1"/>
    <dgm:cxn modelId="{09EDE198-B370-40C3-8EC5-76DA0C47F02F}" type="presParOf" srcId="{998E787F-6E0E-4D31-862F-9FB26351D444}" destId="{DF6E9E7D-3633-4B3A-BB06-37868A397021}" srcOrd="2" destOrd="0" presId="urn:microsoft.com/office/officeart/2005/8/layout/default#1"/>
    <dgm:cxn modelId="{F4FD24EA-9EB5-4597-BF0E-806F68262071}" type="presParOf" srcId="{998E787F-6E0E-4D31-862F-9FB26351D444}" destId="{3400B3F8-D6EF-4DAC-A54B-56F93A8ABD1A}" srcOrd="3" destOrd="0" presId="urn:microsoft.com/office/officeart/2005/8/layout/default#1"/>
    <dgm:cxn modelId="{40013FE1-3473-47FB-A8FF-22C502AAC294}" type="presParOf" srcId="{998E787F-6E0E-4D31-862F-9FB26351D444}" destId="{3F903718-308D-4359-8D33-413D85BAB2C9}" srcOrd="4" destOrd="0" presId="urn:microsoft.com/office/officeart/2005/8/layout/default#1"/>
    <dgm:cxn modelId="{046B961B-3D14-4BEE-BD69-8DD91CC426C1}" type="presParOf" srcId="{998E787F-6E0E-4D31-862F-9FB26351D444}" destId="{B763D840-954C-4791-BC4B-13E1E396C21B}" srcOrd="5" destOrd="0" presId="urn:microsoft.com/office/officeart/2005/8/layout/default#1"/>
    <dgm:cxn modelId="{E2DEA1FA-30E4-419D-8ADD-24D7A8EB948E}" type="presParOf" srcId="{998E787F-6E0E-4D31-862F-9FB26351D444}" destId="{3BBC1C7B-42D6-4958-B054-F0C2FAA0DAAC}" srcOrd="6" destOrd="0" presId="urn:microsoft.com/office/officeart/2005/8/layout/default#1"/>
    <dgm:cxn modelId="{B9736B08-0642-4CBD-870A-4B6A5CF9569C}" type="presParOf" srcId="{998E787F-6E0E-4D31-862F-9FB26351D444}" destId="{74E612FC-226E-4B6C-84C6-15B14E8196DD}" srcOrd="7" destOrd="0" presId="urn:microsoft.com/office/officeart/2005/8/layout/default#1"/>
    <dgm:cxn modelId="{54E62AC6-F2FC-4507-913D-1AF07D2CB953}" type="presParOf" srcId="{998E787F-6E0E-4D31-862F-9FB26351D444}" destId="{1218A0FE-7E76-41F4-B901-56BD809D7B6E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B42E5-EEC0-4B58-83B2-30B69038816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F9F4858-2EA6-4FCA-A41B-0B627609CE0C}">
      <dgm:prSet/>
      <dgm:spPr/>
      <dgm:t>
        <a:bodyPr/>
        <a:lstStyle/>
        <a:p>
          <a:r>
            <a:rPr lang="en-US"/>
            <a:t>• Videoproiector sau tablă interactivă.</a:t>
          </a:r>
        </a:p>
      </dgm:t>
    </dgm:pt>
    <dgm:pt modelId="{443C38B2-0730-42F8-AC8A-0CDEC370FE7A}" type="parTrans" cxnId="{72AE72F0-55C4-4E97-A4E8-72B5C041EC33}">
      <dgm:prSet/>
      <dgm:spPr/>
      <dgm:t>
        <a:bodyPr/>
        <a:lstStyle/>
        <a:p>
          <a:endParaRPr lang="en-US"/>
        </a:p>
      </dgm:t>
    </dgm:pt>
    <dgm:pt modelId="{8DC4DF12-14E3-4318-938F-159E1E53AB66}" type="sibTrans" cxnId="{72AE72F0-55C4-4E97-A4E8-72B5C041EC33}">
      <dgm:prSet/>
      <dgm:spPr/>
      <dgm:t>
        <a:bodyPr/>
        <a:lstStyle/>
        <a:p>
          <a:endParaRPr lang="en-US"/>
        </a:p>
      </dgm:t>
    </dgm:pt>
    <dgm:pt modelId="{DB026FC7-1FD3-43DD-B595-28E97C831AC9}">
      <dgm:prSet/>
      <dgm:spPr/>
      <dgm:t>
        <a:bodyPr/>
        <a:lstStyle/>
        <a:p>
          <a:r>
            <a:rPr lang="en-US"/>
            <a:t>• Laptop/tablete conectate la internet.</a:t>
          </a:r>
        </a:p>
      </dgm:t>
    </dgm:pt>
    <dgm:pt modelId="{AB33158D-F08C-4175-BF65-F8FA9270DB87}" type="parTrans" cxnId="{AB831BB2-3608-48DE-B58F-B5E43B1F107E}">
      <dgm:prSet/>
      <dgm:spPr/>
      <dgm:t>
        <a:bodyPr/>
        <a:lstStyle/>
        <a:p>
          <a:endParaRPr lang="en-US"/>
        </a:p>
      </dgm:t>
    </dgm:pt>
    <dgm:pt modelId="{A7D2A738-34FC-42B0-9934-181D5BD57F36}" type="sibTrans" cxnId="{AB831BB2-3608-48DE-B58F-B5E43B1F107E}">
      <dgm:prSet/>
      <dgm:spPr/>
      <dgm:t>
        <a:bodyPr/>
        <a:lstStyle/>
        <a:p>
          <a:endParaRPr lang="en-US"/>
        </a:p>
      </dgm:t>
    </dgm:pt>
    <dgm:pt modelId="{75EF2979-A82D-463E-8D6B-318EB252F283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Lecție</a:t>
          </a:r>
          <a:r>
            <a:rPr lang="en-US" dirty="0"/>
            <a:t> </a:t>
          </a:r>
          <a:r>
            <a:rPr lang="en-US" dirty="0" err="1"/>
            <a:t>interactivă</a:t>
          </a:r>
          <a:r>
            <a:rPr lang="en-US" dirty="0"/>
            <a:t> </a:t>
          </a:r>
          <a:r>
            <a:rPr lang="en-US" dirty="0" err="1"/>
            <a:t>realizată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Wordwall</a:t>
          </a:r>
          <a:endParaRPr lang="en-US" dirty="0"/>
        </a:p>
      </dgm:t>
    </dgm:pt>
    <dgm:pt modelId="{E56AE69B-6621-4438-8452-4D158E5ECBFC}" type="parTrans" cxnId="{98962E05-738B-4AAA-9F7C-EEAF01FE6869}">
      <dgm:prSet/>
      <dgm:spPr/>
      <dgm:t>
        <a:bodyPr/>
        <a:lstStyle/>
        <a:p>
          <a:endParaRPr lang="en-US"/>
        </a:p>
      </dgm:t>
    </dgm:pt>
    <dgm:pt modelId="{B3582EC4-E642-4F57-B1F5-F99D63A1F09B}" type="sibTrans" cxnId="{98962E05-738B-4AAA-9F7C-EEAF01FE6869}">
      <dgm:prSet/>
      <dgm:spPr/>
      <dgm:t>
        <a:bodyPr/>
        <a:lstStyle/>
        <a:p>
          <a:endParaRPr lang="en-US"/>
        </a:p>
      </dgm:t>
    </dgm:pt>
    <dgm:pt modelId="{E874AB8A-ED93-4744-B4D0-742451E0307C}">
      <dgm:prSet/>
      <dgm:spPr/>
      <dgm:t>
        <a:bodyPr/>
        <a:lstStyle/>
        <a:p>
          <a:r>
            <a:rPr lang="en-US"/>
            <a:t>• Imagini, pictograme și animații educative.</a:t>
          </a:r>
        </a:p>
      </dgm:t>
    </dgm:pt>
    <dgm:pt modelId="{C78AAF41-8DE1-46D4-917F-D65F78E1025D}" type="parTrans" cxnId="{102BC758-9ED0-4F13-998C-A5FDC2F19DA2}">
      <dgm:prSet/>
      <dgm:spPr/>
      <dgm:t>
        <a:bodyPr/>
        <a:lstStyle/>
        <a:p>
          <a:endParaRPr lang="en-US"/>
        </a:p>
      </dgm:t>
    </dgm:pt>
    <dgm:pt modelId="{1E0A8E48-733C-4BCA-A4A9-EF6928481D54}" type="sibTrans" cxnId="{102BC758-9ED0-4F13-998C-A5FDC2F19DA2}">
      <dgm:prSet/>
      <dgm:spPr/>
      <dgm:t>
        <a:bodyPr/>
        <a:lstStyle/>
        <a:p>
          <a:endParaRPr lang="en-US"/>
        </a:p>
      </dgm:t>
    </dgm:pt>
    <dgm:pt modelId="{04D788D0-312B-4278-ADB3-D2E3F08D4A09}">
      <dgm:prSet/>
      <dgm:spPr/>
      <dgm:t>
        <a:bodyPr/>
        <a:lstStyle/>
        <a:p>
          <a:r>
            <a:rPr lang="en-US"/>
            <a:t>• Sunete și efecte vizuale atractive.</a:t>
          </a:r>
        </a:p>
      </dgm:t>
    </dgm:pt>
    <dgm:pt modelId="{F2F0407C-A5BB-4035-B742-F2E98665CDB6}" type="parTrans" cxnId="{94768CB4-B199-4931-8451-B465DB71EE62}">
      <dgm:prSet/>
      <dgm:spPr/>
      <dgm:t>
        <a:bodyPr/>
        <a:lstStyle/>
        <a:p>
          <a:endParaRPr lang="en-US"/>
        </a:p>
      </dgm:t>
    </dgm:pt>
    <dgm:pt modelId="{6B1DA412-5D4D-4E3D-95FD-74212590C5EC}" type="sibTrans" cxnId="{94768CB4-B199-4931-8451-B465DB71EE62}">
      <dgm:prSet/>
      <dgm:spPr/>
      <dgm:t>
        <a:bodyPr/>
        <a:lstStyle/>
        <a:p>
          <a:endParaRPr lang="en-US"/>
        </a:p>
      </dgm:t>
    </dgm:pt>
    <dgm:pt modelId="{F5425FBA-EFB8-4767-BD43-7E6B15C2B330}" type="pres">
      <dgm:prSet presAssocID="{8D5B42E5-EEC0-4B58-83B2-30B6903881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EA04F5-A62A-408B-887D-B131D3AECFF5}" type="pres">
      <dgm:prSet presAssocID="{3F9F4858-2EA6-4FCA-A41B-0B627609CE0C}" presName="thickLine" presStyleLbl="alignNode1" presStyleIdx="0" presStyleCnt="5"/>
      <dgm:spPr/>
    </dgm:pt>
    <dgm:pt modelId="{2CED1E19-610D-472C-8DC7-21D5CCE5DFC3}" type="pres">
      <dgm:prSet presAssocID="{3F9F4858-2EA6-4FCA-A41B-0B627609CE0C}" presName="horz1" presStyleCnt="0"/>
      <dgm:spPr/>
    </dgm:pt>
    <dgm:pt modelId="{528A6E24-A6B0-4A6F-8AC1-231DBB0EDCDE}" type="pres">
      <dgm:prSet presAssocID="{3F9F4858-2EA6-4FCA-A41B-0B627609CE0C}" presName="tx1" presStyleLbl="revTx" presStyleIdx="0" presStyleCnt="5"/>
      <dgm:spPr/>
      <dgm:t>
        <a:bodyPr/>
        <a:lstStyle/>
        <a:p>
          <a:endParaRPr lang="en-US"/>
        </a:p>
      </dgm:t>
    </dgm:pt>
    <dgm:pt modelId="{0BB824B2-9ED9-4797-AC5D-41289A7678A4}" type="pres">
      <dgm:prSet presAssocID="{3F9F4858-2EA6-4FCA-A41B-0B627609CE0C}" presName="vert1" presStyleCnt="0"/>
      <dgm:spPr/>
    </dgm:pt>
    <dgm:pt modelId="{AA26ACF4-1326-4CF0-AD2F-02EE21E0215A}" type="pres">
      <dgm:prSet presAssocID="{DB026FC7-1FD3-43DD-B595-28E97C831AC9}" presName="thickLine" presStyleLbl="alignNode1" presStyleIdx="1" presStyleCnt="5"/>
      <dgm:spPr/>
    </dgm:pt>
    <dgm:pt modelId="{FE9B09D8-5C82-4A5D-8578-B9900A754742}" type="pres">
      <dgm:prSet presAssocID="{DB026FC7-1FD3-43DD-B595-28E97C831AC9}" presName="horz1" presStyleCnt="0"/>
      <dgm:spPr/>
    </dgm:pt>
    <dgm:pt modelId="{32AD9CC0-7595-4E61-A25B-F45872275E07}" type="pres">
      <dgm:prSet presAssocID="{DB026FC7-1FD3-43DD-B595-28E97C831AC9}" presName="tx1" presStyleLbl="revTx" presStyleIdx="1" presStyleCnt="5"/>
      <dgm:spPr/>
      <dgm:t>
        <a:bodyPr/>
        <a:lstStyle/>
        <a:p>
          <a:endParaRPr lang="en-US"/>
        </a:p>
      </dgm:t>
    </dgm:pt>
    <dgm:pt modelId="{654675E9-F7A4-4C8A-9210-D05D4DCD86C0}" type="pres">
      <dgm:prSet presAssocID="{DB026FC7-1FD3-43DD-B595-28E97C831AC9}" presName="vert1" presStyleCnt="0"/>
      <dgm:spPr/>
    </dgm:pt>
    <dgm:pt modelId="{6B4B8810-4C6B-49B0-BEC5-0962A11AEE7E}" type="pres">
      <dgm:prSet presAssocID="{75EF2979-A82D-463E-8D6B-318EB252F283}" presName="thickLine" presStyleLbl="alignNode1" presStyleIdx="2" presStyleCnt="5"/>
      <dgm:spPr/>
    </dgm:pt>
    <dgm:pt modelId="{98D578AA-4592-46E8-9775-25BAB484258D}" type="pres">
      <dgm:prSet presAssocID="{75EF2979-A82D-463E-8D6B-318EB252F283}" presName="horz1" presStyleCnt="0"/>
      <dgm:spPr/>
    </dgm:pt>
    <dgm:pt modelId="{2F3EC568-EE94-4065-A0A3-E4E957366320}" type="pres">
      <dgm:prSet presAssocID="{75EF2979-A82D-463E-8D6B-318EB252F283}" presName="tx1" presStyleLbl="revTx" presStyleIdx="2" presStyleCnt="5"/>
      <dgm:spPr/>
      <dgm:t>
        <a:bodyPr/>
        <a:lstStyle/>
        <a:p>
          <a:endParaRPr lang="en-US"/>
        </a:p>
      </dgm:t>
    </dgm:pt>
    <dgm:pt modelId="{D12D9158-9E95-4BC3-A5E8-2CF2580E8A58}" type="pres">
      <dgm:prSet presAssocID="{75EF2979-A82D-463E-8D6B-318EB252F283}" presName="vert1" presStyleCnt="0"/>
      <dgm:spPr/>
    </dgm:pt>
    <dgm:pt modelId="{70C3BE57-5E96-4129-9328-08044017D562}" type="pres">
      <dgm:prSet presAssocID="{E874AB8A-ED93-4744-B4D0-742451E0307C}" presName="thickLine" presStyleLbl="alignNode1" presStyleIdx="3" presStyleCnt="5"/>
      <dgm:spPr/>
    </dgm:pt>
    <dgm:pt modelId="{242E5A78-882D-42FB-A9A1-396CB3745037}" type="pres">
      <dgm:prSet presAssocID="{E874AB8A-ED93-4744-B4D0-742451E0307C}" presName="horz1" presStyleCnt="0"/>
      <dgm:spPr/>
    </dgm:pt>
    <dgm:pt modelId="{052544AB-DDBA-4C98-80BD-EEC5F6B8AE4B}" type="pres">
      <dgm:prSet presAssocID="{E874AB8A-ED93-4744-B4D0-742451E0307C}" presName="tx1" presStyleLbl="revTx" presStyleIdx="3" presStyleCnt="5"/>
      <dgm:spPr/>
      <dgm:t>
        <a:bodyPr/>
        <a:lstStyle/>
        <a:p>
          <a:endParaRPr lang="en-US"/>
        </a:p>
      </dgm:t>
    </dgm:pt>
    <dgm:pt modelId="{4A3A99F3-FDFD-47DB-83AF-1FB23BE95398}" type="pres">
      <dgm:prSet presAssocID="{E874AB8A-ED93-4744-B4D0-742451E0307C}" presName="vert1" presStyleCnt="0"/>
      <dgm:spPr/>
    </dgm:pt>
    <dgm:pt modelId="{4923C692-45BD-44B4-9FF2-D285BA581F98}" type="pres">
      <dgm:prSet presAssocID="{04D788D0-312B-4278-ADB3-D2E3F08D4A09}" presName="thickLine" presStyleLbl="alignNode1" presStyleIdx="4" presStyleCnt="5"/>
      <dgm:spPr/>
    </dgm:pt>
    <dgm:pt modelId="{4688F768-0A92-4B10-83E6-576F0987579E}" type="pres">
      <dgm:prSet presAssocID="{04D788D0-312B-4278-ADB3-D2E3F08D4A09}" presName="horz1" presStyleCnt="0"/>
      <dgm:spPr/>
    </dgm:pt>
    <dgm:pt modelId="{E3034CEC-799C-42E4-8A94-DE660224D372}" type="pres">
      <dgm:prSet presAssocID="{04D788D0-312B-4278-ADB3-D2E3F08D4A09}" presName="tx1" presStyleLbl="revTx" presStyleIdx="4" presStyleCnt="5"/>
      <dgm:spPr/>
      <dgm:t>
        <a:bodyPr/>
        <a:lstStyle/>
        <a:p>
          <a:endParaRPr lang="en-US"/>
        </a:p>
      </dgm:t>
    </dgm:pt>
    <dgm:pt modelId="{2CD0DBBA-5008-4873-B6D7-AB86917ADBE9}" type="pres">
      <dgm:prSet presAssocID="{04D788D0-312B-4278-ADB3-D2E3F08D4A09}" presName="vert1" presStyleCnt="0"/>
      <dgm:spPr/>
    </dgm:pt>
  </dgm:ptLst>
  <dgm:cxnLst>
    <dgm:cxn modelId="{E7715917-42FE-4399-B9C4-FEB1C278CB24}" type="presOf" srcId="{8D5B42E5-EEC0-4B58-83B2-30B69038816C}" destId="{F5425FBA-EFB8-4767-BD43-7E6B15C2B330}" srcOrd="0" destOrd="0" presId="urn:microsoft.com/office/officeart/2008/layout/LinedList"/>
    <dgm:cxn modelId="{94768CB4-B199-4931-8451-B465DB71EE62}" srcId="{8D5B42E5-EEC0-4B58-83B2-30B69038816C}" destId="{04D788D0-312B-4278-ADB3-D2E3F08D4A09}" srcOrd="4" destOrd="0" parTransId="{F2F0407C-A5BB-4035-B742-F2E98665CDB6}" sibTransId="{6B1DA412-5D4D-4E3D-95FD-74212590C5EC}"/>
    <dgm:cxn modelId="{AB831BB2-3608-48DE-B58F-B5E43B1F107E}" srcId="{8D5B42E5-EEC0-4B58-83B2-30B69038816C}" destId="{DB026FC7-1FD3-43DD-B595-28E97C831AC9}" srcOrd="1" destOrd="0" parTransId="{AB33158D-F08C-4175-BF65-F8FA9270DB87}" sibTransId="{A7D2A738-34FC-42B0-9934-181D5BD57F36}"/>
    <dgm:cxn modelId="{42017FA5-B15D-47CA-8715-73BB16D8CEE4}" type="presOf" srcId="{04D788D0-312B-4278-ADB3-D2E3F08D4A09}" destId="{E3034CEC-799C-42E4-8A94-DE660224D372}" srcOrd="0" destOrd="0" presId="urn:microsoft.com/office/officeart/2008/layout/LinedList"/>
    <dgm:cxn modelId="{3CEC088B-00AF-4E56-91B3-9FCAF9C78E6E}" type="presOf" srcId="{E874AB8A-ED93-4744-B4D0-742451E0307C}" destId="{052544AB-DDBA-4C98-80BD-EEC5F6B8AE4B}" srcOrd="0" destOrd="0" presId="urn:microsoft.com/office/officeart/2008/layout/LinedList"/>
    <dgm:cxn modelId="{98962E05-738B-4AAA-9F7C-EEAF01FE6869}" srcId="{8D5B42E5-EEC0-4B58-83B2-30B69038816C}" destId="{75EF2979-A82D-463E-8D6B-318EB252F283}" srcOrd="2" destOrd="0" parTransId="{E56AE69B-6621-4438-8452-4D158E5ECBFC}" sibTransId="{B3582EC4-E642-4F57-B1F5-F99D63A1F09B}"/>
    <dgm:cxn modelId="{72AE72F0-55C4-4E97-A4E8-72B5C041EC33}" srcId="{8D5B42E5-EEC0-4B58-83B2-30B69038816C}" destId="{3F9F4858-2EA6-4FCA-A41B-0B627609CE0C}" srcOrd="0" destOrd="0" parTransId="{443C38B2-0730-42F8-AC8A-0CDEC370FE7A}" sibTransId="{8DC4DF12-14E3-4318-938F-159E1E53AB66}"/>
    <dgm:cxn modelId="{DF6FCA3E-8040-4834-AEA7-558EEA986BF9}" type="presOf" srcId="{75EF2979-A82D-463E-8D6B-318EB252F283}" destId="{2F3EC568-EE94-4065-A0A3-E4E957366320}" srcOrd="0" destOrd="0" presId="urn:microsoft.com/office/officeart/2008/layout/LinedList"/>
    <dgm:cxn modelId="{6DAC2545-8DF3-42C7-A326-2C84E5A48951}" type="presOf" srcId="{3F9F4858-2EA6-4FCA-A41B-0B627609CE0C}" destId="{528A6E24-A6B0-4A6F-8AC1-231DBB0EDCDE}" srcOrd="0" destOrd="0" presId="urn:microsoft.com/office/officeart/2008/layout/LinedList"/>
    <dgm:cxn modelId="{102BC758-9ED0-4F13-998C-A5FDC2F19DA2}" srcId="{8D5B42E5-EEC0-4B58-83B2-30B69038816C}" destId="{E874AB8A-ED93-4744-B4D0-742451E0307C}" srcOrd="3" destOrd="0" parTransId="{C78AAF41-8DE1-46D4-917F-D65F78E1025D}" sibTransId="{1E0A8E48-733C-4BCA-A4A9-EF6928481D54}"/>
    <dgm:cxn modelId="{DB88A163-FB66-4B38-8BBB-1F347DF01432}" type="presOf" srcId="{DB026FC7-1FD3-43DD-B595-28E97C831AC9}" destId="{32AD9CC0-7595-4E61-A25B-F45872275E07}" srcOrd="0" destOrd="0" presId="urn:microsoft.com/office/officeart/2008/layout/LinedList"/>
    <dgm:cxn modelId="{FF7786B5-E702-42CF-84CB-52E54CB83E1E}" type="presParOf" srcId="{F5425FBA-EFB8-4767-BD43-7E6B15C2B330}" destId="{FFEA04F5-A62A-408B-887D-B131D3AECFF5}" srcOrd="0" destOrd="0" presId="urn:microsoft.com/office/officeart/2008/layout/LinedList"/>
    <dgm:cxn modelId="{10FE32F8-885C-462E-B621-B0235AD8A873}" type="presParOf" srcId="{F5425FBA-EFB8-4767-BD43-7E6B15C2B330}" destId="{2CED1E19-610D-472C-8DC7-21D5CCE5DFC3}" srcOrd="1" destOrd="0" presId="urn:microsoft.com/office/officeart/2008/layout/LinedList"/>
    <dgm:cxn modelId="{08AD6E43-C71A-4CE7-952B-F63D29D86982}" type="presParOf" srcId="{2CED1E19-610D-472C-8DC7-21D5CCE5DFC3}" destId="{528A6E24-A6B0-4A6F-8AC1-231DBB0EDCDE}" srcOrd="0" destOrd="0" presId="urn:microsoft.com/office/officeart/2008/layout/LinedList"/>
    <dgm:cxn modelId="{899E6B5F-BD1A-43CC-920E-2A192BF452BE}" type="presParOf" srcId="{2CED1E19-610D-472C-8DC7-21D5CCE5DFC3}" destId="{0BB824B2-9ED9-4797-AC5D-41289A7678A4}" srcOrd="1" destOrd="0" presId="urn:microsoft.com/office/officeart/2008/layout/LinedList"/>
    <dgm:cxn modelId="{22187F76-0AC3-4C15-9CF7-8BF8DFE51FBA}" type="presParOf" srcId="{F5425FBA-EFB8-4767-BD43-7E6B15C2B330}" destId="{AA26ACF4-1326-4CF0-AD2F-02EE21E0215A}" srcOrd="2" destOrd="0" presId="urn:microsoft.com/office/officeart/2008/layout/LinedList"/>
    <dgm:cxn modelId="{D29CD51B-634F-4F22-AEE1-C2A33527969D}" type="presParOf" srcId="{F5425FBA-EFB8-4767-BD43-7E6B15C2B330}" destId="{FE9B09D8-5C82-4A5D-8578-B9900A754742}" srcOrd="3" destOrd="0" presId="urn:microsoft.com/office/officeart/2008/layout/LinedList"/>
    <dgm:cxn modelId="{C83E9C55-C32B-4F1D-8B54-206A9D8EB8D6}" type="presParOf" srcId="{FE9B09D8-5C82-4A5D-8578-B9900A754742}" destId="{32AD9CC0-7595-4E61-A25B-F45872275E07}" srcOrd="0" destOrd="0" presId="urn:microsoft.com/office/officeart/2008/layout/LinedList"/>
    <dgm:cxn modelId="{4B155AAC-5462-4E9B-86F2-E2BC1FA27E62}" type="presParOf" srcId="{FE9B09D8-5C82-4A5D-8578-B9900A754742}" destId="{654675E9-F7A4-4C8A-9210-D05D4DCD86C0}" srcOrd="1" destOrd="0" presId="urn:microsoft.com/office/officeart/2008/layout/LinedList"/>
    <dgm:cxn modelId="{65291BE7-D049-4B9A-A488-EE190457C5AB}" type="presParOf" srcId="{F5425FBA-EFB8-4767-BD43-7E6B15C2B330}" destId="{6B4B8810-4C6B-49B0-BEC5-0962A11AEE7E}" srcOrd="4" destOrd="0" presId="urn:microsoft.com/office/officeart/2008/layout/LinedList"/>
    <dgm:cxn modelId="{5ACDF277-0142-4450-B1AA-93A0B6ED63F3}" type="presParOf" srcId="{F5425FBA-EFB8-4767-BD43-7E6B15C2B330}" destId="{98D578AA-4592-46E8-9775-25BAB484258D}" srcOrd="5" destOrd="0" presId="urn:microsoft.com/office/officeart/2008/layout/LinedList"/>
    <dgm:cxn modelId="{016D79A5-14E9-4546-B23E-19844A66F82C}" type="presParOf" srcId="{98D578AA-4592-46E8-9775-25BAB484258D}" destId="{2F3EC568-EE94-4065-A0A3-E4E957366320}" srcOrd="0" destOrd="0" presId="urn:microsoft.com/office/officeart/2008/layout/LinedList"/>
    <dgm:cxn modelId="{92539907-EB46-4D34-9127-A8F75BFB8860}" type="presParOf" srcId="{98D578AA-4592-46E8-9775-25BAB484258D}" destId="{D12D9158-9E95-4BC3-A5E8-2CF2580E8A58}" srcOrd="1" destOrd="0" presId="urn:microsoft.com/office/officeart/2008/layout/LinedList"/>
    <dgm:cxn modelId="{E4D33170-0491-41FC-9F6B-71762716A061}" type="presParOf" srcId="{F5425FBA-EFB8-4767-BD43-7E6B15C2B330}" destId="{70C3BE57-5E96-4129-9328-08044017D562}" srcOrd="6" destOrd="0" presId="urn:microsoft.com/office/officeart/2008/layout/LinedList"/>
    <dgm:cxn modelId="{D27FAA76-EC6D-49D4-8E54-CDBEE7CEF572}" type="presParOf" srcId="{F5425FBA-EFB8-4767-BD43-7E6B15C2B330}" destId="{242E5A78-882D-42FB-A9A1-396CB3745037}" srcOrd="7" destOrd="0" presId="urn:microsoft.com/office/officeart/2008/layout/LinedList"/>
    <dgm:cxn modelId="{4F6A13FD-9A30-4A1C-AFAC-727F7328BC49}" type="presParOf" srcId="{242E5A78-882D-42FB-A9A1-396CB3745037}" destId="{052544AB-DDBA-4C98-80BD-EEC5F6B8AE4B}" srcOrd="0" destOrd="0" presId="urn:microsoft.com/office/officeart/2008/layout/LinedList"/>
    <dgm:cxn modelId="{8B62E000-ADAC-4EE1-8E3A-A397D108DBE6}" type="presParOf" srcId="{242E5A78-882D-42FB-A9A1-396CB3745037}" destId="{4A3A99F3-FDFD-47DB-83AF-1FB23BE95398}" srcOrd="1" destOrd="0" presId="urn:microsoft.com/office/officeart/2008/layout/LinedList"/>
    <dgm:cxn modelId="{356EA07F-48D6-4322-9BE0-17DBE5229883}" type="presParOf" srcId="{F5425FBA-EFB8-4767-BD43-7E6B15C2B330}" destId="{4923C692-45BD-44B4-9FF2-D285BA581F98}" srcOrd="8" destOrd="0" presId="urn:microsoft.com/office/officeart/2008/layout/LinedList"/>
    <dgm:cxn modelId="{8CFBC9E2-46BF-4F89-B942-4F08394273F6}" type="presParOf" srcId="{F5425FBA-EFB8-4767-BD43-7E6B15C2B330}" destId="{4688F768-0A92-4B10-83E6-576F0987579E}" srcOrd="9" destOrd="0" presId="urn:microsoft.com/office/officeart/2008/layout/LinedList"/>
    <dgm:cxn modelId="{E519DD29-C410-492F-B53F-C69317EFC3E2}" type="presParOf" srcId="{4688F768-0A92-4B10-83E6-576F0987579E}" destId="{E3034CEC-799C-42E4-8A94-DE660224D372}" srcOrd="0" destOrd="0" presId="urn:microsoft.com/office/officeart/2008/layout/LinedList"/>
    <dgm:cxn modelId="{7BE5DF98-4BD7-4405-A077-7C60CD7D6B3F}" type="presParOf" srcId="{4688F768-0A92-4B10-83E6-576F0987579E}" destId="{2CD0DBBA-5008-4873-B6D7-AB86917ADBE9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00EE0-86CF-4204-8CB6-C9EA02A5569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4E2A9-7739-4E55-BE3B-9B8843A8299E}">
      <dgm:prSet/>
      <dgm:spPr/>
      <dgm:t>
        <a:bodyPr/>
        <a:lstStyle/>
        <a:p>
          <a:r>
            <a:rPr lang="en-US"/>
            <a:t>• Observarea implicării copiilor.</a:t>
          </a:r>
        </a:p>
      </dgm:t>
    </dgm:pt>
    <dgm:pt modelId="{2C67C48F-AF62-4B9B-86EF-F88B7D7E22D9}" type="parTrans" cxnId="{007D181A-EAF5-4247-B79C-FC0668913E0D}">
      <dgm:prSet/>
      <dgm:spPr/>
      <dgm:t>
        <a:bodyPr/>
        <a:lstStyle/>
        <a:p>
          <a:endParaRPr lang="en-US"/>
        </a:p>
      </dgm:t>
    </dgm:pt>
    <dgm:pt modelId="{F7595314-B710-467E-AB20-C5D59179A18A}" type="sibTrans" cxnId="{007D181A-EAF5-4247-B79C-FC0668913E0D}">
      <dgm:prSet/>
      <dgm:spPr/>
      <dgm:t>
        <a:bodyPr/>
        <a:lstStyle/>
        <a:p>
          <a:endParaRPr lang="en-US"/>
        </a:p>
      </dgm:t>
    </dgm:pt>
    <dgm:pt modelId="{7DE04372-C03E-4479-A3D2-1DEBA7FC0D40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Răspunsuri</a:t>
          </a:r>
          <a:r>
            <a:rPr lang="en-US" dirty="0"/>
            <a:t> la quiz-ul digital </a:t>
          </a:r>
          <a:r>
            <a:rPr lang="en-US" dirty="0" err="1"/>
            <a:t>Wordwall</a:t>
          </a:r>
          <a:r>
            <a:rPr lang="en-US" dirty="0"/>
            <a:t>.</a:t>
          </a:r>
        </a:p>
      </dgm:t>
    </dgm:pt>
    <dgm:pt modelId="{346B8A0A-BB6F-408D-A756-AEB2C0B76A62}" type="parTrans" cxnId="{AA3870B8-2D24-4380-93EB-0D0960BCF0B4}">
      <dgm:prSet/>
      <dgm:spPr/>
      <dgm:t>
        <a:bodyPr/>
        <a:lstStyle/>
        <a:p>
          <a:endParaRPr lang="en-US"/>
        </a:p>
      </dgm:t>
    </dgm:pt>
    <dgm:pt modelId="{A00D30B5-6BD3-468C-A475-02F21F68A7FB}" type="sibTrans" cxnId="{AA3870B8-2D24-4380-93EB-0D0960BCF0B4}">
      <dgm:prSet/>
      <dgm:spPr/>
      <dgm:t>
        <a:bodyPr/>
        <a:lstStyle/>
        <a:p>
          <a:endParaRPr lang="en-US"/>
        </a:p>
      </dgm:t>
    </dgm:pt>
    <dgm:pt modelId="{B5252BBD-D162-491C-A707-5A0A11EADE85}">
      <dgm:prSet/>
      <dgm:spPr/>
      <dgm:t>
        <a:bodyPr/>
        <a:lstStyle/>
        <a:p>
          <a:r>
            <a:rPr lang="en-US"/>
            <a:t>• Analiza produsului digital creat.</a:t>
          </a:r>
        </a:p>
      </dgm:t>
    </dgm:pt>
    <dgm:pt modelId="{74081B24-8543-403E-A028-94A447F303BD}" type="parTrans" cxnId="{8F223CE8-4D21-446F-84CC-E5629999DC54}">
      <dgm:prSet/>
      <dgm:spPr/>
      <dgm:t>
        <a:bodyPr/>
        <a:lstStyle/>
        <a:p>
          <a:endParaRPr lang="en-US"/>
        </a:p>
      </dgm:t>
    </dgm:pt>
    <dgm:pt modelId="{7661A304-BEEE-48C1-92DF-3A7F5B8E079D}" type="sibTrans" cxnId="{8F223CE8-4D21-446F-84CC-E5629999DC54}">
      <dgm:prSet/>
      <dgm:spPr/>
      <dgm:t>
        <a:bodyPr/>
        <a:lstStyle/>
        <a:p>
          <a:endParaRPr lang="en-US"/>
        </a:p>
      </dgm:t>
    </dgm:pt>
    <dgm:pt modelId="{31173B7F-E6FA-4E7B-A980-A3D6B9C7775A}">
      <dgm:prSet/>
      <dgm:spPr/>
      <dgm:t>
        <a:bodyPr/>
        <a:lstStyle/>
        <a:p>
          <a:r>
            <a:rPr lang="en-US"/>
            <a:t>• Întrebări orale de recapitulare.</a:t>
          </a:r>
        </a:p>
      </dgm:t>
    </dgm:pt>
    <dgm:pt modelId="{62EA933D-2371-4C82-83B9-C743B9C878CD}" type="parTrans" cxnId="{F90298A5-CC67-4987-8AA3-43C1481A62B8}">
      <dgm:prSet/>
      <dgm:spPr/>
      <dgm:t>
        <a:bodyPr/>
        <a:lstStyle/>
        <a:p>
          <a:endParaRPr lang="en-US"/>
        </a:p>
      </dgm:t>
    </dgm:pt>
    <dgm:pt modelId="{233A2CD8-C1A6-4DA9-97FB-A548CC5D0BCD}" type="sibTrans" cxnId="{F90298A5-CC67-4987-8AA3-43C1481A62B8}">
      <dgm:prSet/>
      <dgm:spPr/>
      <dgm:t>
        <a:bodyPr/>
        <a:lstStyle/>
        <a:p>
          <a:endParaRPr lang="en-US"/>
        </a:p>
      </dgm:t>
    </dgm:pt>
    <dgm:pt modelId="{70453495-F1C2-4DF0-A6DC-4D27F7E55CCE}">
      <dgm:prSet/>
      <dgm:spPr/>
      <dgm:t>
        <a:bodyPr/>
        <a:lstStyle/>
        <a:p>
          <a:r>
            <a:rPr lang="en-US"/>
            <a:t>• Feedback pozitiv și diplome de participare.</a:t>
          </a:r>
        </a:p>
      </dgm:t>
    </dgm:pt>
    <dgm:pt modelId="{8615C4B0-40FE-44E2-84FD-E372317D7E43}" type="parTrans" cxnId="{BE632C76-05F3-4B72-A013-A5804EF24199}">
      <dgm:prSet/>
      <dgm:spPr/>
      <dgm:t>
        <a:bodyPr/>
        <a:lstStyle/>
        <a:p>
          <a:endParaRPr lang="en-US"/>
        </a:p>
      </dgm:t>
    </dgm:pt>
    <dgm:pt modelId="{06F1CD38-EC89-4F02-958A-DBB0160A5147}" type="sibTrans" cxnId="{BE632C76-05F3-4B72-A013-A5804EF24199}">
      <dgm:prSet/>
      <dgm:spPr/>
      <dgm:t>
        <a:bodyPr/>
        <a:lstStyle/>
        <a:p>
          <a:endParaRPr lang="en-US"/>
        </a:p>
      </dgm:t>
    </dgm:pt>
    <dgm:pt modelId="{7B5E00F9-2FF0-4173-B070-7A08D68CF6F4}" type="pres">
      <dgm:prSet presAssocID="{CF900EE0-86CF-4204-8CB6-C9EA02A556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46688-CFB8-45DE-8858-5AA63422FB52}" type="pres">
      <dgm:prSet presAssocID="{7334E2A9-7739-4E55-BE3B-9B8843A8299E}" presName="arrow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FB5B4-9295-409E-99E9-BAD2C929E6E5}" type="pres">
      <dgm:prSet presAssocID="{7DE04372-C03E-4479-A3D2-1DEBA7FC0D40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90EA0-7D92-49F2-B07F-C407267C4810}" type="pres">
      <dgm:prSet presAssocID="{B5252BBD-D162-491C-A707-5A0A11EADE85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F232A-255B-4EC8-A26A-BB15AF838F0A}" type="pres">
      <dgm:prSet presAssocID="{31173B7F-E6FA-4E7B-A980-A3D6B9C7775A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B0702-89F8-444B-BF38-E5DDB173C6E6}" type="pres">
      <dgm:prSet presAssocID="{70453495-F1C2-4DF0-A6DC-4D27F7E55CCE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298A5-CC67-4987-8AA3-43C1481A62B8}" srcId="{CF900EE0-86CF-4204-8CB6-C9EA02A55690}" destId="{31173B7F-E6FA-4E7B-A980-A3D6B9C7775A}" srcOrd="3" destOrd="0" parTransId="{62EA933D-2371-4C82-83B9-C743B9C878CD}" sibTransId="{233A2CD8-C1A6-4DA9-97FB-A548CC5D0BCD}"/>
    <dgm:cxn modelId="{8F223CE8-4D21-446F-84CC-E5629999DC54}" srcId="{CF900EE0-86CF-4204-8CB6-C9EA02A55690}" destId="{B5252BBD-D162-491C-A707-5A0A11EADE85}" srcOrd="2" destOrd="0" parTransId="{74081B24-8543-403E-A028-94A447F303BD}" sibTransId="{7661A304-BEEE-48C1-92DF-3A7F5B8E079D}"/>
    <dgm:cxn modelId="{AA3870B8-2D24-4380-93EB-0D0960BCF0B4}" srcId="{CF900EE0-86CF-4204-8CB6-C9EA02A55690}" destId="{7DE04372-C03E-4479-A3D2-1DEBA7FC0D40}" srcOrd="1" destOrd="0" parTransId="{346B8A0A-BB6F-408D-A756-AEB2C0B76A62}" sibTransId="{A00D30B5-6BD3-468C-A475-02F21F68A7FB}"/>
    <dgm:cxn modelId="{1E0C5F86-A575-4B23-B86E-DD539F050BFB}" type="presOf" srcId="{7334E2A9-7739-4E55-BE3B-9B8843A8299E}" destId="{FDE46688-CFB8-45DE-8858-5AA63422FB52}" srcOrd="0" destOrd="0" presId="urn:microsoft.com/office/officeart/2005/8/layout/arrow5"/>
    <dgm:cxn modelId="{AAB17643-9BD5-4E33-BC0F-742A5F9E22EE}" type="presOf" srcId="{70453495-F1C2-4DF0-A6DC-4D27F7E55CCE}" destId="{700B0702-89F8-444B-BF38-E5DDB173C6E6}" srcOrd="0" destOrd="0" presId="urn:microsoft.com/office/officeart/2005/8/layout/arrow5"/>
    <dgm:cxn modelId="{652386EF-5122-460F-A5F9-584C0BDAABFD}" type="presOf" srcId="{31173B7F-E6FA-4E7B-A980-A3D6B9C7775A}" destId="{6BEF232A-255B-4EC8-A26A-BB15AF838F0A}" srcOrd="0" destOrd="0" presId="urn:microsoft.com/office/officeart/2005/8/layout/arrow5"/>
    <dgm:cxn modelId="{007D181A-EAF5-4247-B79C-FC0668913E0D}" srcId="{CF900EE0-86CF-4204-8CB6-C9EA02A55690}" destId="{7334E2A9-7739-4E55-BE3B-9B8843A8299E}" srcOrd="0" destOrd="0" parTransId="{2C67C48F-AF62-4B9B-86EF-F88B7D7E22D9}" sibTransId="{F7595314-B710-467E-AB20-C5D59179A18A}"/>
    <dgm:cxn modelId="{5E845D35-84D4-47C8-B94A-E943DA7F0FA2}" type="presOf" srcId="{B5252BBD-D162-491C-A707-5A0A11EADE85}" destId="{FF890EA0-7D92-49F2-B07F-C407267C4810}" srcOrd="0" destOrd="0" presId="urn:microsoft.com/office/officeart/2005/8/layout/arrow5"/>
    <dgm:cxn modelId="{7B9CC187-D598-4DDF-B9DA-F2CC87B570D7}" type="presOf" srcId="{7DE04372-C03E-4479-A3D2-1DEBA7FC0D40}" destId="{41BFB5B4-9295-409E-99E9-BAD2C929E6E5}" srcOrd="0" destOrd="0" presId="urn:microsoft.com/office/officeart/2005/8/layout/arrow5"/>
    <dgm:cxn modelId="{BE632C76-05F3-4B72-A013-A5804EF24199}" srcId="{CF900EE0-86CF-4204-8CB6-C9EA02A55690}" destId="{70453495-F1C2-4DF0-A6DC-4D27F7E55CCE}" srcOrd="4" destOrd="0" parTransId="{8615C4B0-40FE-44E2-84FD-E372317D7E43}" sibTransId="{06F1CD38-EC89-4F02-958A-DBB0160A5147}"/>
    <dgm:cxn modelId="{F9275576-FD68-4843-BE42-0C17E0E70A18}" type="presOf" srcId="{CF900EE0-86CF-4204-8CB6-C9EA02A55690}" destId="{7B5E00F9-2FF0-4173-B070-7A08D68CF6F4}" srcOrd="0" destOrd="0" presId="urn:microsoft.com/office/officeart/2005/8/layout/arrow5"/>
    <dgm:cxn modelId="{758D04BD-02A4-440E-988B-00C9F4AFBA84}" type="presParOf" srcId="{7B5E00F9-2FF0-4173-B070-7A08D68CF6F4}" destId="{FDE46688-CFB8-45DE-8858-5AA63422FB52}" srcOrd="0" destOrd="0" presId="urn:microsoft.com/office/officeart/2005/8/layout/arrow5"/>
    <dgm:cxn modelId="{BC5698B7-1B4E-45B6-9040-E04EE6D8275D}" type="presParOf" srcId="{7B5E00F9-2FF0-4173-B070-7A08D68CF6F4}" destId="{41BFB5B4-9295-409E-99E9-BAD2C929E6E5}" srcOrd="1" destOrd="0" presId="urn:microsoft.com/office/officeart/2005/8/layout/arrow5"/>
    <dgm:cxn modelId="{FACD9CFF-D357-4854-9977-A32939608BA3}" type="presParOf" srcId="{7B5E00F9-2FF0-4173-B070-7A08D68CF6F4}" destId="{FF890EA0-7D92-49F2-B07F-C407267C4810}" srcOrd="2" destOrd="0" presId="urn:microsoft.com/office/officeart/2005/8/layout/arrow5"/>
    <dgm:cxn modelId="{8A1C2C4A-DDEF-4E5C-AFDE-62D8A6F418A9}" type="presParOf" srcId="{7B5E00F9-2FF0-4173-B070-7A08D68CF6F4}" destId="{6BEF232A-255B-4EC8-A26A-BB15AF838F0A}" srcOrd="3" destOrd="0" presId="urn:microsoft.com/office/officeart/2005/8/layout/arrow5"/>
    <dgm:cxn modelId="{52B4CF23-60A6-4C07-82A4-1D9D5B1C5B95}" type="presParOf" srcId="{7B5E00F9-2FF0-4173-B070-7A08D68CF6F4}" destId="{700B0702-89F8-444B-BF38-E5DDB173C6E6}" srcOrd="4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0678E9-0FA0-497B-A8C4-9E078787ECD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679682-280A-4394-BBA1-36ADCBE73E49}">
      <dgm:prSet/>
      <dgm:spPr/>
      <dgm:t>
        <a:bodyPr/>
        <a:lstStyle/>
        <a:p>
          <a:r>
            <a:rPr lang="en-US"/>
            <a:t>• Copiii au învățat reguli simple de siguranță online.</a:t>
          </a:r>
        </a:p>
      </dgm:t>
    </dgm:pt>
    <dgm:pt modelId="{CC53217C-D13A-4614-B91C-094232D1B665}" type="parTrans" cxnId="{BAA3EF63-B059-4402-9E54-8C9E6C15C771}">
      <dgm:prSet/>
      <dgm:spPr/>
      <dgm:t>
        <a:bodyPr/>
        <a:lstStyle/>
        <a:p>
          <a:endParaRPr lang="en-US"/>
        </a:p>
      </dgm:t>
    </dgm:pt>
    <dgm:pt modelId="{447E3C8D-2CEC-4D07-A8A0-3C0CD029AF58}" type="sibTrans" cxnId="{BAA3EF63-B059-4402-9E54-8C9E6C15C771}">
      <dgm:prSet/>
      <dgm:spPr/>
      <dgm:t>
        <a:bodyPr/>
        <a:lstStyle/>
        <a:p>
          <a:endParaRPr lang="en-US"/>
        </a:p>
      </dgm:t>
    </dgm:pt>
    <dgm:pt modelId="{2E1DC0C5-27C2-43B0-9792-F6161C3FC184}">
      <dgm:prSet/>
      <dgm:spPr/>
      <dgm:t>
        <a:bodyPr/>
        <a:lstStyle/>
        <a:p>
          <a:r>
            <a:rPr lang="en-US"/>
            <a:t>• Au participat activ și s-au implicat creativ.</a:t>
          </a:r>
        </a:p>
      </dgm:t>
    </dgm:pt>
    <dgm:pt modelId="{02FB910B-7995-43CB-A383-FFEC35DA1EBD}" type="parTrans" cxnId="{C112E6C3-B0E7-4E3E-8C66-86F5CE5CC78D}">
      <dgm:prSet/>
      <dgm:spPr/>
      <dgm:t>
        <a:bodyPr/>
        <a:lstStyle/>
        <a:p>
          <a:endParaRPr lang="en-US"/>
        </a:p>
      </dgm:t>
    </dgm:pt>
    <dgm:pt modelId="{E790D969-9075-432F-B2EB-0C2C66256BD9}" type="sibTrans" cxnId="{C112E6C3-B0E7-4E3E-8C66-86F5CE5CC78D}">
      <dgm:prSet/>
      <dgm:spPr/>
      <dgm:t>
        <a:bodyPr/>
        <a:lstStyle/>
        <a:p>
          <a:endParaRPr lang="en-US"/>
        </a:p>
      </dgm:t>
    </dgm:pt>
    <dgm:pt modelId="{BAE21178-6C2C-4CE4-A80B-7FD30DE99A44}">
      <dgm:prSet/>
      <dgm:spPr/>
      <dgm:t>
        <a:bodyPr/>
        <a:lstStyle/>
        <a:p>
          <a:r>
            <a:rPr lang="en-US"/>
            <a:t>• Pedagogia digitală a facilitat învățarea prin joc.</a:t>
          </a:r>
        </a:p>
      </dgm:t>
    </dgm:pt>
    <dgm:pt modelId="{02BBA1FF-782B-42D5-B0EB-237C951BAA5A}" type="parTrans" cxnId="{C3822BDF-15AC-42EE-B1B4-3C824C2EEABE}">
      <dgm:prSet/>
      <dgm:spPr/>
      <dgm:t>
        <a:bodyPr/>
        <a:lstStyle/>
        <a:p>
          <a:endParaRPr lang="en-US"/>
        </a:p>
      </dgm:t>
    </dgm:pt>
    <dgm:pt modelId="{29A6C0B2-0555-4E98-9B9E-323A4BD80BDE}" type="sibTrans" cxnId="{C3822BDF-15AC-42EE-B1B4-3C824C2EEABE}">
      <dgm:prSet/>
      <dgm:spPr/>
      <dgm:t>
        <a:bodyPr/>
        <a:lstStyle/>
        <a:p>
          <a:endParaRPr lang="en-US"/>
        </a:p>
      </dgm:t>
    </dgm:pt>
    <dgm:pt modelId="{FF3CC218-9A29-4A22-88B0-150D8CA58DAA}">
      <dgm:prSet/>
      <dgm:spPr/>
      <dgm:t>
        <a:bodyPr/>
        <a:lstStyle/>
        <a:p>
          <a:r>
            <a:rPr lang="en-US"/>
            <a:t>• Activitate replicabilă pentru alte grupe preșcolare.</a:t>
          </a:r>
        </a:p>
      </dgm:t>
    </dgm:pt>
    <dgm:pt modelId="{6140484F-05D7-412B-81FD-AC4F49C8F7CC}" type="parTrans" cxnId="{A7EADE69-F454-4159-B291-D78444313763}">
      <dgm:prSet/>
      <dgm:spPr/>
      <dgm:t>
        <a:bodyPr/>
        <a:lstStyle/>
        <a:p>
          <a:endParaRPr lang="en-US"/>
        </a:p>
      </dgm:t>
    </dgm:pt>
    <dgm:pt modelId="{259A43D4-F2B5-4E2D-BCC2-3F26AD856947}" type="sibTrans" cxnId="{A7EADE69-F454-4159-B291-D78444313763}">
      <dgm:prSet/>
      <dgm:spPr/>
      <dgm:t>
        <a:bodyPr/>
        <a:lstStyle/>
        <a:p>
          <a:endParaRPr lang="en-US"/>
        </a:p>
      </dgm:t>
    </dgm:pt>
    <dgm:pt modelId="{D4701D1C-C338-4216-9950-40CAD007AF91}" type="pres">
      <dgm:prSet presAssocID="{B20678E9-0FA0-497B-A8C4-9E078787ECD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8C4C4F-F0A9-4C53-A909-627C1868A1E8}" type="pres">
      <dgm:prSet presAssocID="{74679682-280A-4394-BBA1-36ADCBE73E49}" presName="composite" presStyleCnt="0"/>
      <dgm:spPr/>
    </dgm:pt>
    <dgm:pt modelId="{9A4B64A2-A709-45AD-9E96-42273584CDE0}" type="pres">
      <dgm:prSet presAssocID="{74679682-280A-4394-BBA1-36ADCBE73E4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2157-2B30-485C-ADAB-DD900425E669}" type="pres">
      <dgm:prSet presAssocID="{74679682-280A-4394-BBA1-36ADCBE73E4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F9AEF8E-2634-456F-895A-B8EF93514B55}" type="pres">
      <dgm:prSet presAssocID="{74679682-280A-4394-BBA1-36ADCBE73E49}" presName="BalanceSpacing" presStyleCnt="0"/>
      <dgm:spPr/>
    </dgm:pt>
    <dgm:pt modelId="{B2CAA80F-B6B3-4BE2-BD67-121099DC2062}" type="pres">
      <dgm:prSet presAssocID="{74679682-280A-4394-BBA1-36ADCBE73E49}" presName="BalanceSpacing1" presStyleCnt="0"/>
      <dgm:spPr/>
    </dgm:pt>
    <dgm:pt modelId="{AF516113-A100-467D-8A95-5A718E565A5A}" type="pres">
      <dgm:prSet presAssocID="{447E3C8D-2CEC-4D07-A8A0-3C0CD029AF58}" presName="Accent1Text" presStyleLbl="node1" presStyleIdx="1" presStyleCnt="8"/>
      <dgm:spPr/>
      <dgm:t>
        <a:bodyPr/>
        <a:lstStyle/>
        <a:p>
          <a:endParaRPr lang="en-US"/>
        </a:p>
      </dgm:t>
    </dgm:pt>
    <dgm:pt modelId="{AFCCC155-D720-4C37-B56A-C46564DC5722}" type="pres">
      <dgm:prSet presAssocID="{447E3C8D-2CEC-4D07-A8A0-3C0CD029AF58}" presName="spaceBetweenRectangles" presStyleCnt="0"/>
      <dgm:spPr/>
    </dgm:pt>
    <dgm:pt modelId="{6DBD874B-25A8-4622-84C8-5B160C71C058}" type="pres">
      <dgm:prSet presAssocID="{2E1DC0C5-27C2-43B0-9792-F6161C3FC184}" presName="composite" presStyleCnt="0"/>
      <dgm:spPr/>
    </dgm:pt>
    <dgm:pt modelId="{AF1C877F-FA2D-4EB0-834A-DF39A04B6623}" type="pres">
      <dgm:prSet presAssocID="{2E1DC0C5-27C2-43B0-9792-F6161C3FC18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3903F-2C55-49C7-9129-47215F76BBE0}" type="pres">
      <dgm:prSet presAssocID="{2E1DC0C5-27C2-43B0-9792-F6161C3FC18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BD1863C-8EE3-4063-B4F6-BE09F1CC21C0}" type="pres">
      <dgm:prSet presAssocID="{2E1DC0C5-27C2-43B0-9792-F6161C3FC184}" presName="BalanceSpacing" presStyleCnt="0"/>
      <dgm:spPr/>
    </dgm:pt>
    <dgm:pt modelId="{A31B5876-E7CD-4C14-AD7C-4F9F11F04DDC}" type="pres">
      <dgm:prSet presAssocID="{2E1DC0C5-27C2-43B0-9792-F6161C3FC184}" presName="BalanceSpacing1" presStyleCnt="0"/>
      <dgm:spPr/>
    </dgm:pt>
    <dgm:pt modelId="{23D38296-1984-40E2-833E-F497CE7DD5B6}" type="pres">
      <dgm:prSet presAssocID="{E790D969-9075-432F-B2EB-0C2C66256BD9}" presName="Accent1Text" presStyleLbl="node1" presStyleIdx="3" presStyleCnt="8"/>
      <dgm:spPr/>
      <dgm:t>
        <a:bodyPr/>
        <a:lstStyle/>
        <a:p>
          <a:endParaRPr lang="en-US"/>
        </a:p>
      </dgm:t>
    </dgm:pt>
    <dgm:pt modelId="{41E5848B-68B9-408C-8895-6C110A0E706A}" type="pres">
      <dgm:prSet presAssocID="{E790D969-9075-432F-B2EB-0C2C66256BD9}" presName="spaceBetweenRectangles" presStyleCnt="0"/>
      <dgm:spPr/>
    </dgm:pt>
    <dgm:pt modelId="{25742F42-ADA7-476D-9B8A-7E117B3C9F19}" type="pres">
      <dgm:prSet presAssocID="{BAE21178-6C2C-4CE4-A80B-7FD30DE99A44}" presName="composite" presStyleCnt="0"/>
      <dgm:spPr/>
    </dgm:pt>
    <dgm:pt modelId="{60872A94-F6AE-4F46-BC6B-296D6027B29D}" type="pres">
      <dgm:prSet presAssocID="{BAE21178-6C2C-4CE4-A80B-7FD30DE99A4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09D37-8433-449E-AEDB-D89FD4D41C57}" type="pres">
      <dgm:prSet presAssocID="{BAE21178-6C2C-4CE4-A80B-7FD30DE99A4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5F0321C-69D7-4ED7-906D-948EE04DDFE7}" type="pres">
      <dgm:prSet presAssocID="{BAE21178-6C2C-4CE4-A80B-7FD30DE99A44}" presName="BalanceSpacing" presStyleCnt="0"/>
      <dgm:spPr/>
    </dgm:pt>
    <dgm:pt modelId="{C49DF3EC-2D85-4136-9D4A-5CE77D2759D7}" type="pres">
      <dgm:prSet presAssocID="{BAE21178-6C2C-4CE4-A80B-7FD30DE99A44}" presName="BalanceSpacing1" presStyleCnt="0"/>
      <dgm:spPr/>
    </dgm:pt>
    <dgm:pt modelId="{A6303A6D-8911-4272-9544-96DB5F36DD07}" type="pres">
      <dgm:prSet presAssocID="{29A6C0B2-0555-4E98-9B9E-323A4BD80BDE}" presName="Accent1Text" presStyleLbl="node1" presStyleIdx="5" presStyleCnt="8"/>
      <dgm:spPr/>
      <dgm:t>
        <a:bodyPr/>
        <a:lstStyle/>
        <a:p>
          <a:endParaRPr lang="en-US"/>
        </a:p>
      </dgm:t>
    </dgm:pt>
    <dgm:pt modelId="{11556B0E-9244-434C-82A1-9EAC37F7209C}" type="pres">
      <dgm:prSet presAssocID="{29A6C0B2-0555-4E98-9B9E-323A4BD80BDE}" presName="spaceBetweenRectangles" presStyleCnt="0"/>
      <dgm:spPr/>
    </dgm:pt>
    <dgm:pt modelId="{3615D996-82EA-4390-9C65-CF8118A31CEE}" type="pres">
      <dgm:prSet presAssocID="{FF3CC218-9A29-4A22-88B0-150D8CA58DAA}" presName="composite" presStyleCnt="0"/>
      <dgm:spPr/>
    </dgm:pt>
    <dgm:pt modelId="{5D954BC9-0604-48DD-A4F0-5C1E8174253A}" type="pres">
      <dgm:prSet presAssocID="{FF3CC218-9A29-4A22-88B0-150D8CA58DA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CFC67-7EC4-4788-AB3E-472D03ECC1A6}" type="pres">
      <dgm:prSet presAssocID="{FF3CC218-9A29-4A22-88B0-150D8CA58DA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EED8B01-2BBB-4F47-9940-6705B6AD0BBB}" type="pres">
      <dgm:prSet presAssocID="{FF3CC218-9A29-4A22-88B0-150D8CA58DAA}" presName="BalanceSpacing" presStyleCnt="0"/>
      <dgm:spPr/>
    </dgm:pt>
    <dgm:pt modelId="{CAE45555-A8B7-4F4F-9F67-46FE2DDB8949}" type="pres">
      <dgm:prSet presAssocID="{FF3CC218-9A29-4A22-88B0-150D8CA58DAA}" presName="BalanceSpacing1" presStyleCnt="0"/>
      <dgm:spPr/>
    </dgm:pt>
    <dgm:pt modelId="{7E7B32A3-E2FF-42CA-84B3-B361DDF21BF8}" type="pres">
      <dgm:prSet presAssocID="{259A43D4-F2B5-4E2D-BCC2-3F26AD856947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876A6D83-09BC-4D96-82CD-CE976BB8A8B7}" type="presOf" srcId="{B20678E9-0FA0-497B-A8C4-9E078787ECD6}" destId="{D4701D1C-C338-4216-9950-40CAD007AF91}" srcOrd="0" destOrd="0" presId="urn:microsoft.com/office/officeart/2008/layout/AlternatingHexagons"/>
    <dgm:cxn modelId="{8E09C074-C00A-479F-BB29-EBB4D7216C14}" type="presOf" srcId="{FF3CC218-9A29-4A22-88B0-150D8CA58DAA}" destId="{5D954BC9-0604-48DD-A4F0-5C1E8174253A}" srcOrd="0" destOrd="0" presId="urn:microsoft.com/office/officeart/2008/layout/AlternatingHexagons"/>
    <dgm:cxn modelId="{C112E6C3-B0E7-4E3E-8C66-86F5CE5CC78D}" srcId="{B20678E9-0FA0-497B-A8C4-9E078787ECD6}" destId="{2E1DC0C5-27C2-43B0-9792-F6161C3FC184}" srcOrd="1" destOrd="0" parTransId="{02FB910B-7995-43CB-A383-FFEC35DA1EBD}" sibTransId="{E790D969-9075-432F-B2EB-0C2C66256BD9}"/>
    <dgm:cxn modelId="{C3822BDF-15AC-42EE-B1B4-3C824C2EEABE}" srcId="{B20678E9-0FA0-497B-A8C4-9E078787ECD6}" destId="{BAE21178-6C2C-4CE4-A80B-7FD30DE99A44}" srcOrd="2" destOrd="0" parTransId="{02BBA1FF-782B-42D5-B0EB-237C951BAA5A}" sibTransId="{29A6C0B2-0555-4E98-9B9E-323A4BD80BDE}"/>
    <dgm:cxn modelId="{BAA5BA25-05DB-45CC-B87A-36E879360B33}" type="presOf" srcId="{E790D969-9075-432F-B2EB-0C2C66256BD9}" destId="{23D38296-1984-40E2-833E-F497CE7DD5B6}" srcOrd="0" destOrd="0" presId="urn:microsoft.com/office/officeart/2008/layout/AlternatingHexagons"/>
    <dgm:cxn modelId="{1259875D-2CA2-4FB1-BF95-8F19C7BDB368}" type="presOf" srcId="{2E1DC0C5-27C2-43B0-9792-F6161C3FC184}" destId="{AF1C877F-FA2D-4EB0-834A-DF39A04B6623}" srcOrd="0" destOrd="0" presId="urn:microsoft.com/office/officeart/2008/layout/AlternatingHexagons"/>
    <dgm:cxn modelId="{B1224D90-2951-4733-A709-188F697DD09D}" type="presOf" srcId="{447E3C8D-2CEC-4D07-A8A0-3C0CD029AF58}" destId="{AF516113-A100-467D-8A95-5A718E565A5A}" srcOrd="0" destOrd="0" presId="urn:microsoft.com/office/officeart/2008/layout/AlternatingHexagons"/>
    <dgm:cxn modelId="{3885014C-113B-41D6-85DA-1E5981978E56}" type="presOf" srcId="{BAE21178-6C2C-4CE4-A80B-7FD30DE99A44}" destId="{60872A94-F6AE-4F46-BC6B-296D6027B29D}" srcOrd="0" destOrd="0" presId="urn:microsoft.com/office/officeart/2008/layout/AlternatingHexagons"/>
    <dgm:cxn modelId="{A7EADE69-F454-4159-B291-D78444313763}" srcId="{B20678E9-0FA0-497B-A8C4-9E078787ECD6}" destId="{FF3CC218-9A29-4A22-88B0-150D8CA58DAA}" srcOrd="3" destOrd="0" parTransId="{6140484F-05D7-412B-81FD-AC4F49C8F7CC}" sibTransId="{259A43D4-F2B5-4E2D-BCC2-3F26AD856947}"/>
    <dgm:cxn modelId="{7CBD8005-A6C1-4DFA-98BF-E1E83FE7B822}" type="presOf" srcId="{74679682-280A-4394-BBA1-36ADCBE73E49}" destId="{9A4B64A2-A709-45AD-9E96-42273584CDE0}" srcOrd="0" destOrd="0" presId="urn:microsoft.com/office/officeart/2008/layout/AlternatingHexagons"/>
    <dgm:cxn modelId="{7B5802BF-0627-4A97-A751-DE4FDBF92665}" type="presOf" srcId="{259A43D4-F2B5-4E2D-BCC2-3F26AD856947}" destId="{7E7B32A3-E2FF-42CA-84B3-B361DDF21BF8}" srcOrd="0" destOrd="0" presId="urn:microsoft.com/office/officeart/2008/layout/AlternatingHexagons"/>
    <dgm:cxn modelId="{BAA3EF63-B059-4402-9E54-8C9E6C15C771}" srcId="{B20678E9-0FA0-497B-A8C4-9E078787ECD6}" destId="{74679682-280A-4394-BBA1-36ADCBE73E49}" srcOrd="0" destOrd="0" parTransId="{CC53217C-D13A-4614-B91C-094232D1B665}" sibTransId="{447E3C8D-2CEC-4D07-A8A0-3C0CD029AF58}"/>
    <dgm:cxn modelId="{3FFC9F77-6AD0-49AF-98AA-E74596041ABB}" type="presOf" srcId="{29A6C0B2-0555-4E98-9B9E-323A4BD80BDE}" destId="{A6303A6D-8911-4272-9544-96DB5F36DD07}" srcOrd="0" destOrd="0" presId="urn:microsoft.com/office/officeart/2008/layout/AlternatingHexagons"/>
    <dgm:cxn modelId="{E8C8B96B-6722-43ED-B085-8A86FF033AFA}" type="presParOf" srcId="{D4701D1C-C338-4216-9950-40CAD007AF91}" destId="{8E8C4C4F-F0A9-4C53-A909-627C1868A1E8}" srcOrd="0" destOrd="0" presId="urn:microsoft.com/office/officeart/2008/layout/AlternatingHexagons"/>
    <dgm:cxn modelId="{56478825-908E-4772-A8C7-F2CB4CA65414}" type="presParOf" srcId="{8E8C4C4F-F0A9-4C53-A909-627C1868A1E8}" destId="{9A4B64A2-A709-45AD-9E96-42273584CDE0}" srcOrd="0" destOrd="0" presId="urn:microsoft.com/office/officeart/2008/layout/AlternatingHexagons"/>
    <dgm:cxn modelId="{559C0269-207C-4432-AEFE-61FE4E5A4CB2}" type="presParOf" srcId="{8E8C4C4F-F0A9-4C53-A909-627C1868A1E8}" destId="{AFFE2157-2B30-485C-ADAB-DD900425E669}" srcOrd="1" destOrd="0" presId="urn:microsoft.com/office/officeart/2008/layout/AlternatingHexagons"/>
    <dgm:cxn modelId="{C7FAEDB7-53A2-4C81-8A3E-79AF4A7A56D0}" type="presParOf" srcId="{8E8C4C4F-F0A9-4C53-A909-627C1868A1E8}" destId="{1F9AEF8E-2634-456F-895A-B8EF93514B55}" srcOrd="2" destOrd="0" presId="urn:microsoft.com/office/officeart/2008/layout/AlternatingHexagons"/>
    <dgm:cxn modelId="{9DC597D8-9220-4E82-BC47-FDF961EDE0E3}" type="presParOf" srcId="{8E8C4C4F-F0A9-4C53-A909-627C1868A1E8}" destId="{B2CAA80F-B6B3-4BE2-BD67-121099DC2062}" srcOrd="3" destOrd="0" presId="urn:microsoft.com/office/officeart/2008/layout/AlternatingHexagons"/>
    <dgm:cxn modelId="{9E08B2CC-71C7-4638-8481-432FE1310B5A}" type="presParOf" srcId="{8E8C4C4F-F0A9-4C53-A909-627C1868A1E8}" destId="{AF516113-A100-467D-8A95-5A718E565A5A}" srcOrd="4" destOrd="0" presId="urn:microsoft.com/office/officeart/2008/layout/AlternatingHexagons"/>
    <dgm:cxn modelId="{2790E8CE-02EA-4DA0-9389-DE9769B5D8B1}" type="presParOf" srcId="{D4701D1C-C338-4216-9950-40CAD007AF91}" destId="{AFCCC155-D720-4C37-B56A-C46564DC5722}" srcOrd="1" destOrd="0" presId="urn:microsoft.com/office/officeart/2008/layout/AlternatingHexagons"/>
    <dgm:cxn modelId="{43687EC3-AF2D-4791-9621-6342ACC23EA3}" type="presParOf" srcId="{D4701D1C-C338-4216-9950-40CAD007AF91}" destId="{6DBD874B-25A8-4622-84C8-5B160C71C058}" srcOrd="2" destOrd="0" presId="urn:microsoft.com/office/officeart/2008/layout/AlternatingHexagons"/>
    <dgm:cxn modelId="{9C78E7B6-7174-4D94-955F-7A5189442D65}" type="presParOf" srcId="{6DBD874B-25A8-4622-84C8-5B160C71C058}" destId="{AF1C877F-FA2D-4EB0-834A-DF39A04B6623}" srcOrd="0" destOrd="0" presId="urn:microsoft.com/office/officeart/2008/layout/AlternatingHexagons"/>
    <dgm:cxn modelId="{7D5EFBBA-0DDB-4926-A2B2-239111843FE3}" type="presParOf" srcId="{6DBD874B-25A8-4622-84C8-5B160C71C058}" destId="{6103903F-2C55-49C7-9129-47215F76BBE0}" srcOrd="1" destOrd="0" presId="urn:microsoft.com/office/officeart/2008/layout/AlternatingHexagons"/>
    <dgm:cxn modelId="{04A039A1-933A-47B9-83EB-F590BC2602A2}" type="presParOf" srcId="{6DBD874B-25A8-4622-84C8-5B160C71C058}" destId="{6BD1863C-8EE3-4063-B4F6-BE09F1CC21C0}" srcOrd="2" destOrd="0" presId="urn:microsoft.com/office/officeart/2008/layout/AlternatingHexagons"/>
    <dgm:cxn modelId="{7EB7C3E0-074D-424C-8050-DFE13A4C1EE5}" type="presParOf" srcId="{6DBD874B-25A8-4622-84C8-5B160C71C058}" destId="{A31B5876-E7CD-4C14-AD7C-4F9F11F04DDC}" srcOrd="3" destOrd="0" presId="urn:microsoft.com/office/officeart/2008/layout/AlternatingHexagons"/>
    <dgm:cxn modelId="{C821E2C4-063C-4127-8AA1-EEE6ADD706A9}" type="presParOf" srcId="{6DBD874B-25A8-4622-84C8-5B160C71C058}" destId="{23D38296-1984-40E2-833E-F497CE7DD5B6}" srcOrd="4" destOrd="0" presId="urn:microsoft.com/office/officeart/2008/layout/AlternatingHexagons"/>
    <dgm:cxn modelId="{FECDC640-5137-4935-8917-048E421CCE63}" type="presParOf" srcId="{D4701D1C-C338-4216-9950-40CAD007AF91}" destId="{41E5848B-68B9-408C-8895-6C110A0E706A}" srcOrd="3" destOrd="0" presId="urn:microsoft.com/office/officeart/2008/layout/AlternatingHexagons"/>
    <dgm:cxn modelId="{F5634BCB-F264-4413-9D62-626F15A55749}" type="presParOf" srcId="{D4701D1C-C338-4216-9950-40CAD007AF91}" destId="{25742F42-ADA7-476D-9B8A-7E117B3C9F19}" srcOrd="4" destOrd="0" presId="urn:microsoft.com/office/officeart/2008/layout/AlternatingHexagons"/>
    <dgm:cxn modelId="{38A1E981-2C8B-4599-9023-819ABC84577B}" type="presParOf" srcId="{25742F42-ADA7-476D-9B8A-7E117B3C9F19}" destId="{60872A94-F6AE-4F46-BC6B-296D6027B29D}" srcOrd="0" destOrd="0" presId="urn:microsoft.com/office/officeart/2008/layout/AlternatingHexagons"/>
    <dgm:cxn modelId="{5208A4B5-E486-4008-9F5B-FECD7E79C94C}" type="presParOf" srcId="{25742F42-ADA7-476D-9B8A-7E117B3C9F19}" destId="{BC209D37-8433-449E-AEDB-D89FD4D41C57}" srcOrd="1" destOrd="0" presId="urn:microsoft.com/office/officeart/2008/layout/AlternatingHexagons"/>
    <dgm:cxn modelId="{476F2505-B2F8-4D48-AE42-40FC45B5676C}" type="presParOf" srcId="{25742F42-ADA7-476D-9B8A-7E117B3C9F19}" destId="{E5F0321C-69D7-4ED7-906D-948EE04DDFE7}" srcOrd="2" destOrd="0" presId="urn:microsoft.com/office/officeart/2008/layout/AlternatingHexagons"/>
    <dgm:cxn modelId="{E037F07C-0EB8-432B-8FF0-0CE48415B559}" type="presParOf" srcId="{25742F42-ADA7-476D-9B8A-7E117B3C9F19}" destId="{C49DF3EC-2D85-4136-9D4A-5CE77D2759D7}" srcOrd="3" destOrd="0" presId="urn:microsoft.com/office/officeart/2008/layout/AlternatingHexagons"/>
    <dgm:cxn modelId="{30C99CE8-5AB1-44D4-B093-26698FE6DC97}" type="presParOf" srcId="{25742F42-ADA7-476D-9B8A-7E117B3C9F19}" destId="{A6303A6D-8911-4272-9544-96DB5F36DD07}" srcOrd="4" destOrd="0" presId="urn:microsoft.com/office/officeart/2008/layout/AlternatingHexagons"/>
    <dgm:cxn modelId="{E3B64C69-33D1-4874-A2BD-42D9BCF350E1}" type="presParOf" srcId="{D4701D1C-C338-4216-9950-40CAD007AF91}" destId="{11556B0E-9244-434C-82A1-9EAC37F7209C}" srcOrd="5" destOrd="0" presId="urn:microsoft.com/office/officeart/2008/layout/AlternatingHexagons"/>
    <dgm:cxn modelId="{028CC071-CA68-4CD7-8F5E-DAD9F6ED35FC}" type="presParOf" srcId="{D4701D1C-C338-4216-9950-40CAD007AF91}" destId="{3615D996-82EA-4390-9C65-CF8118A31CEE}" srcOrd="6" destOrd="0" presId="urn:microsoft.com/office/officeart/2008/layout/AlternatingHexagons"/>
    <dgm:cxn modelId="{0DD98486-D40B-4A15-9C9E-2838A431EBD7}" type="presParOf" srcId="{3615D996-82EA-4390-9C65-CF8118A31CEE}" destId="{5D954BC9-0604-48DD-A4F0-5C1E8174253A}" srcOrd="0" destOrd="0" presId="urn:microsoft.com/office/officeart/2008/layout/AlternatingHexagons"/>
    <dgm:cxn modelId="{187EF39C-66A1-4445-80E1-C3A7E88F3A47}" type="presParOf" srcId="{3615D996-82EA-4390-9C65-CF8118A31CEE}" destId="{B35CFC67-7EC4-4788-AB3E-472D03ECC1A6}" srcOrd="1" destOrd="0" presId="urn:microsoft.com/office/officeart/2008/layout/AlternatingHexagons"/>
    <dgm:cxn modelId="{DC3B8649-6AE2-4FD2-861B-25D6692BE35F}" type="presParOf" srcId="{3615D996-82EA-4390-9C65-CF8118A31CEE}" destId="{5EED8B01-2BBB-4F47-9940-6705B6AD0BBB}" srcOrd="2" destOrd="0" presId="urn:microsoft.com/office/officeart/2008/layout/AlternatingHexagons"/>
    <dgm:cxn modelId="{9628E6CB-7DD1-4530-8593-93D62BE18356}" type="presParOf" srcId="{3615D996-82EA-4390-9C65-CF8118A31CEE}" destId="{CAE45555-A8B7-4F4F-9F67-46FE2DDB8949}" srcOrd="3" destOrd="0" presId="urn:microsoft.com/office/officeart/2008/layout/AlternatingHexagons"/>
    <dgm:cxn modelId="{54417B8D-8227-45F7-8287-102B53791E2D}" type="presParOf" srcId="{3615D996-82EA-4390-9C65-CF8118A31CEE}" destId="{7E7B32A3-E2FF-42CA-84B3-B361DDF21BF8}" srcOrd="4" destOrd="0" presId="urn:microsoft.com/office/officeart/2008/layout/AlternatingHexagon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6B1D1-2488-4DCF-9255-0CE23BE05B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074C31-3F7E-4A14-A6AF-EB6BFB480F10}">
      <dgm:prSet/>
      <dgm:spPr/>
      <dgm:t>
        <a:bodyPr/>
        <a:lstStyle/>
        <a:p>
          <a:r>
            <a:rPr lang="en-US" dirty="0"/>
            <a:t>• </a:t>
          </a:r>
          <a:r>
            <a:rPr lang="en-US" dirty="0">
              <a:hlinkClick xmlns:r="http://schemas.openxmlformats.org/officeDocument/2006/relationships" r:id="rId1"/>
            </a:rPr>
            <a:t>www.livresq.com</a:t>
          </a:r>
          <a:r>
            <a:rPr lang="en-US" dirty="0"/>
            <a:t>, </a:t>
          </a:r>
          <a:r>
            <a:rPr lang="en-US" dirty="0" err="1">
              <a:hlinkClick xmlns:r="http://schemas.openxmlformats.org/officeDocument/2006/relationships" r:id="rId2"/>
            </a:rPr>
            <a:t>Wordwall</a:t>
          </a:r>
          <a:r>
            <a:rPr lang="en-US" dirty="0">
              <a:hlinkClick xmlns:r="http://schemas.openxmlformats.org/officeDocument/2006/relationships" r:id="rId2"/>
            </a:rPr>
            <a:t> | Create better lessons quicker</a:t>
          </a:r>
          <a:r>
            <a:rPr lang="en-US" dirty="0"/>
            <a:t> </a:t>
          </a:r>
        </a:p>
      </dgm:t>
    </dgm:pt>
    <dgm:pt modelId="{9BC2054A-76C4-42CE-9A7F-03180ADC9027}" type="parTrans" cxnId="{177AB0F9-CE45-438C-AEAF-E0EB1E2E490B}">
      <dgm:prSet/>
      <dgm:spPr/>
      <dgm:t>
        <a:bodyPr/>
        <a:lstStyle/>
        <a:p>
          <a:endParaRPr lang="en-US"/>
        </a:p>
      </dgm:t>
    </dgm:pt>
    <dgm:pt modelId="{18F6C8C6-BC0A-44F4-8A00-55EAC8B98845}" type="sibTrans" cxnId="{177AB0F9-CE45-438C-AEAF-E0EB1E2E490B}">
      <dgm:prSet/>
      <dgm:spPr/>
      <dgm:t>
        <a:bodyPr/>
        <a:lstStyle/>
        <a:p>
          <a:endParaRPr lang="en-US"/>
        </a:p>
      </dgm:t>
    </dgm:pt>
    <dgm:pt modelId="{F8B9C8B7-3579-4F1B-AE5C-2E0EE0CEA636}">
      <dgm:prSet/>
      <dgm:spPr/>
      <dgm:t>
        <a:bodyPr/>
        <a:lstStyle/>
        <a:p>
          <a:r>
            <a:rPr lang="en-US" dirty="0"/>
            <a:t>• www.oradenet.ro – </a:t>
          </a:r>
          <a:r>
            <a:rPr lang="en-US" dirty="0" err="1"/>
            <a:t>Siguranța</a:t>
          </a:r>
          <a:r>
            <a:rPr lang="en-US" dirty="0"/>
            <a:t> </a:t>
          </a:r>
          <a:r>
            <a:rPr lang="en-US" dirty="0" err="1"/>
            <a:t>copiilor</a:t>
          </a:r>
          <a:r>
            <a:rPr lang="en-US" dirty="0"/>
            <a:t> pe internet</a:t>
          </a:r>
        </a:p>
      </dgm:t>
    </dgm:pt>
    <dgm:pt modelId="{58551AF7-5AFE-4A2F-B9AB-800A56604362}" type="parTrans" cxnId="{16B792F1-4D8B-4BB6-8C0D-53730ACAFF5F}">
      <dgm:prSet/>
      <dgm:spPr/>
      <dgm:t>
        <a:bodyPr/>
        <a:lstStyle/>
        <a:p>
          <a:endParaRPr lang="en-US"/>
        </a:p>
      </dgm:t>
    </dgm:pt>
    <dgm:pt modelId="{40460E2E-303F-4D76-BA5A-93999BA86FDC}" type="sibTrans" cxnId="{16B792F1-4D8B-4BB6-8C0D-53730ACAFF5F}">
      <dgm:prSet/>
      <dgm:spPr/>
      <dgm:t>
        <a:bodyPr/>
        <a:lstStyle/>
        <a:p>
          <a:endParaRPr lang="en-US"/>
        </a:p>
      </dgm:t>
    </dgm:pt>
    <dgm:pt modelId="{5881F579-0D9F-47D8-A7AD-D47043B34206}">
      <dgm:prSet/>
      <dgm:spPr/>
      <dgm:t>
        <a:bodyPr/>
        <a:lstStyle/>
        <a:p>
          <a:r>
            <a:rPr lang="en-US" dirty="0"/>
            <a:t>• Twinkl – </a:t>
          </a:r>
          <a:r>
            <a:rPr lang="en-US" dirty="0" err="1"/>
            <a:t>materiale</a:t>
          </a:r>
          <a:r>
            <a:rPr lang="en-US" dirty="0"/>
            <a:t> </a:t>
          </a:r>
          <a:r>
            <a:rPr lang="en-US" dirty="0" err="1"/>
            <a:t>educaționale</a:t>
          </a:r>
          <a:r>
            <a:rPr lang="en-US" dirty="0"/>
            <a:t> </a:t>
          </a:r>
          <a:r>
            <a:rPr lang="en-US" dirty="0" err="1"/>
            <a:t>siguranță</a:t>
          </a:r>
          <a:r>
            <a:rPr lang="en-US" dirty="0"/>
            <a:t> online</a:t>
          </a:r>
        </a:p>
      </dgm:t>
    </dgm:pt>
    <dgm:pt modelId="{C4CD7367-F075-4192-A802-8D25ECE6258B}" type="parTrans" cxnId="{EE24F72C-6D1B-49B4-AB06-E7ADCE4F57A7}">
      <dgm:prSet/>
      <dgm:spPr/>
      <dgm:t>
        <a:bodyPr/>
        <a:lstStyle/>
        <a:p>
          <a:endParaRPr lang="en-US"/>
        </a:p>
      </dgm:t>
    </dgm:pt>
    <dgm:pt modelId="{F0BCAE2D-BF18-4267-B78B-8CBF16BFD68E}" type="sibTrans" cxnId="{EE24F72C-6D1B-49B4-AB06-E7ADCE4F57A7}">
      <dgm:prSet/>
      <dgm:spPr/>
      <dgm:t>
        <a:bodyPr/>
        <a:lstStyle/>
        <a:p>
          <a:endParaRPr lang="en-US"/>
        </a:p>
      </dgm:t>
    </dgm:pt>
    <dgm:pt modelId="{96B828D3-DF66-4BAF-999F-2FDBBDD833BF}">
      <dgm:prSet/>
      <dgm:spPr/>
      <dgm:t>
        <a:bodyPr/>
        <a:lstStyle/>
        <a:p>
          <a:r>
            <a:rPr lang="en-US"/>
            <a:t>• Articole pedagogie digitală (EDICT, didactic.ro)</a:t>
          </a:r>
        </a:p>
      </dgm:t>
    </dgm:pt>
    <dgm:pt modelId="{EFB667C4-F044-4A0E-81A4-B2A3B04DD1EE}" type="parTrans" cxnId="{DC50EF65-B934-44D3-ACEF-3B348391497B}">
      <dgm:prSet/>
      <dgm:spPr/>
      <dgm:t>
        <a:bodyPr/>
        <a:lstStyle/>
        <a:p>
          <a:endParaRPr lang="en-US"/>
        </a:p>
      </dgm:t>
    </dgm:pt>
    <dgm:pt modelId="{5D44EA38-CBFB-4228-B884-8683489D6FBA}" type="sibTrans" cxnId="{DC50EF65-B934-44D3-ACEF-3B348391497B}">
      <dgm:prSet/>
      <dgm:spPr/>
      <dgm:t>
        <a:bodyPr/>
        <a:lstStyle/>
        <a:p>
          <a:endParaRPr lang="en-US"/>
        </a:p>
      </dgm:t>
    </dgm:pt>
    <dgm:pt modelId="{1D680913-7FFA-471B-98BB-AC084B1F295D}">
      <dgm:prSet/>
      <dgm:spPr/>
      <dgm:t>
        <a:bodyPr/>
        <a:lstStyle/>
        <a:p>
          <a:r>
            <a:rPr lang="en-US"/>
            <a:t>• Videoclipuri educative YouTube pentru preșcolari.</a:t>
          </a:r>
        </a:p>
      </dgm:t>
    </dgm:pt>
    <dgm:pt modelId="{3976396C-2A3C-4285-B6D2-79AF1F251C6E}" type="parTrans" cxnId="{CB8E36E8-34FF-44B7-B697-EDD9E24CD8CC}">
      <dgm:prSet/>
      <dgm:spPr/>
      <dgm:t>
        <a:bodyPr/>
        <a:lstStyle/>
        <a:p>
          <a:endParaRPr lang="en-US"/>
        </a:p>
      </dgm:t>
    </dgm:pt>
    <dgm:pt modelId="{77322485-955C-4790-A517-630C48A82415}" type="sibTrans" cxnId="{CB8E36E8-34FF-44B7-B697-EDD9E24CD8CC}">
      <dgm:prSet/>
      <dgm:spPr/>
      <dgm:t>
        <a:bodyPr/>
        <a:lstStyle/>
        <a:p>
          <a:endParaRPr lang="en-US"/>
        </a:p>
      </dgm:t>
    </dgm:pt>
    <dgm:pt modelId="{290AFCBD-DAE4-4A58-85AD-D0E9A729CF16}" type="pres">
      <dgm:prSet presAssocID="{D0B6B1D1-2488-4DCF-9255-0CE23BE05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F04F0E-15BC-4918-8A08-F27663A36535}" type="pres">
      <dgm:prSet presAssocID="{D2074C31-3F7E-4A14-A6AF-EB6BFB480F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8D9DC-B3F7-42C1-AF5B-987FAB7DDD49}" type="pres">
      <dgm:prSet presAssocID="{18F6C8C6-BC0A-44F4-8A00-55EAC8B98845}" presName="spacer" presStyleCnt="0"/>
      <dgm:spPr/>
    </dgm:pt>
    <dgm:pt modelId="{03806178-2083-4392-B57C-24FBDE3E32D2}" type="pres">
      <dgm:prSet presAssocID="{F8B9C8B7-3579-4F1B-AE5C-2E0EE0CEA63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FA64-E0E3-4641-9BB7-C35A89B03397}" type="pres">
      <dgm:prSet presAssocID="{40460E2E-303F-4D76-BA5A-93999BA86FDC}" presName="spacer" presStyleCnt="0"/>
      <dgm:spPr/>
    </dgm:pt>
    <dgm:pt modelId="{257BDF4F-048C-49E2-AE41-8F29C0A582A4}" type="pres">
      <dgm:prSet presAssocID="{5881F579-0D9F-47D8-A7AD-D47043B342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6E146-967C-45B0-B8D5-8674AA8A22D8}" type="pres">
      <dgm:prSet presAssocID="{F0BCAE2D-BF18-4267-B78B-8CBF16BFD68E}" presName="spacer" presStyleCnt="0"/>
      <dgm:spPr/>
    </dgm:pt>
    <dgm:pt modelId="{79FA967B-AA07-46A6-B8A3-6CE281C46644}" type="pres">
      <dgm:prSet presAssocID="{96B828D3-DF66-4BAF-999F-2FDBBDD833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7C9B7-95F6-4D58-AEE8-611E45C89A7B}" type="pres">
      <dgm:prSet presAssocID="{5D44EA38-CBFB-4228-B884-8683489D6FBA}" presName="spacer" presStyleCnt="0"/>
      <dgm:spPr/>
    </dgm:pt>
    <dgm:pt modelId="{AC71F366-4F34-40E0-8F3B-FB20EC00596D}" type="pres">
      <dgm:prSet presAssocID="{1D680913-7FFA-471B-98BB-AC084B1F2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E36E8-34FF-44B7-B697-EDD9E24CD8CC}" srcId="{D0B6B1D1-2488-4DCF-9255-0CE23BE05BF4}" destId="{1D680913-7FFA-471B-98BB-AC084B1F295D}" srcOrd="4" destOrd="0" parTransId="{3976396C-2A3C-4285-B6D2-79AF1F251C6E}" sibTransId="{77322485-955C-4790-A517-630C48A82415}"/>
    <dgm:cxn modelId="{78B60FD0-94DF-4C44-AA8D-175D396D8515}" type="presOf" srcId="{1D680913-7FFA-471B-98BB-AC084B1F295D}" destId="{AC71F366-4F34-40E0-8F3B-FB20EC00596D}" srcOrd="0" destOrd="0" presId="urn:microsoft.com/office/officeart/2005/8/layout/vList2"/>
    <dgm:cxn modelId="{DC50EF65-B934-44D3-ACEF-3B348391497B}" srcId="{D0B6B1D1-2488-4DCF-9255-0CE23BE05BF4}" destId="{96B828D3-DF66-4BAF-999F-2FDBBDD833BF}" srcOrd="3" destOrd="0" parTransId="{EFB667C4-F044-4A0E-81A4-B2A3B04DD1EE}" sibTransId="{5D44EA38-CBFB-4228-B884-8683489D6FBA}"/>
    <dgm:cxn modelId="{5381A7C2-3B75-4EED-A5EA-90AE6D883DEF}" type="presOf" srcId="{D0B6B1D1-2488-4DCF-9255-0CE23BE05BF4}" destId="{290AFCBD-DAE4-4A58-85AD-D0E9A729CF16}" srcOrd="0" destOrd="0" presId="urn:microsoft.com/office/officeart/2005/8/layout/vList2"/>
    <dgm:cxn modelId="{4E32CEED-8845-4015-B705-3E7A9C1F8EC2}" type="presOf" srcId="{D2074C31-3F7E-4A14-A6AF-EB6BFB480F10}" destId="{84F04F0E-15BC-4918-8A08-F27663A36535}" srcOrd="0" destOrd="0" presId="urn:microsoft.com/office/officeart/2005/8/layout/vList2"/>
    <dgm:cxn modelId="{177AB0F9-CE45-438C-AEAF-E0EB1E2E490B}" srcId="{D0B6B1D1-2488-4DCF-9255-0CE23BE05BF4}" destId="{D2074C31-3F7E-4A14-A6AF-EB6BFB480F10}" srcOrd="0" destOrd="0" parTransId="{9BC2054A-76C4-42CE-9A7F-03180ADC9027}" sibTransId="{18F6C8C6-BC0A-44F4-8A00-55EAC8B98845}"/>
    <dgm:cxn modelId="{E1DD6F67-8EAC-4A50-97C4-CC6FA1604C37}" type="presOf" srcId="{96B828D3-DF66-4BAF-999F-2FDBBDD833BF}" destId="{79FA967B-AA07-46A6-B8A3-6CE281C46644}" srcOrd="0" destOrd="0" presId="urn:microsoft.com/office/officeart/2005/8/layout/vList2"/>
    <dgm:cxn modelId="{EE24F72C-6D1B-49B4-AB06-E7ADCE4F57A7}" srcId="{D0B6B1D1-2488-4DCF-9255-0CE23BE05BF4}" destId="{5881F579-0D9F-47D8-A7AD-D47043B34206}" srcOrd="2" destOrd="0" parTransId="{C4CD7367-F075-4192-A802-8D25ECE6258B}" sibTransId="{F0BCAE2D-BF18-4267-B78B-8CBF16BFD68E}"/>
    <dgm:cxn modelId="{CE7CF507-49CB-46A6-81D7-70C42FF05955}" type="presOf" srcId="{5881F579-0D9F-47D8-A7AD-D47043B34206}" destId="{257BDF4F-048C-49E2-AE41-8F29C0A582A4}" srcOrd="0" destOrd="0" presId="urn:microsoft.com/office/officeart/2005/8/layout/vList2"/>
    <dgm:cxn modelId="{F7381269-D14F-4833-9668-D3ABE51D0F50}" type="presOf" srcId="{F8B9C8B7-3579-4F1B-AE5C-2E0EE0CEA636}" destId="{03806178-2083-4392-B57C-24FBDE3E32D2}" srcOrd="0" destOrd="0" presId="urn:microsoft.com/office/officeart/2005/8/layout/vList2"/>
    <dgm:cxn modelId="{16B792F1-4D8B-4BB6-8C0D-53730ACAFF5F}" srcId="{D0B6B1D1-2488-4DCF-9255-0CE23BE05BF4}" destId="{F8B9C8B7-3579-4F1B-AE5C-2E0EE0CEA636}" srcOrd="1" destOrd="0" parTransId="{58551AF7-5AFE-4A2F-B9AB-800A56604362}" sibTransId="{40460E2E-303F-4D76-BA5A-93999BA86FDC}"/>
    <dgm:cxn modelId="{3411CBBA-F40F-41AE-869B-097FEF54D2AC}" type="presParOf" srcId="{290AFCBD-DAE4-4A58-85AD-D0E9A729CF16}" destId="{84F04F0E-15BC-4918-8A08-F27663A36535}" srcOrd="0" destOrd="0" presId="urn:microsoft.com/office/officeart/2005/8/layout/vList2"/>
    <dgm:cxn modelId="{DE7600F9-0ECF-43E9-904B-8FC4EA9E62A4}" type="presParOf" srcId="{290AFCBD-DAE4-4A58-85AD-D0E9A729CF16}" destId="{78A8D9DC-B3F7-42C1-AF5B-987FAB7DDD49}" srcOrd="1" destOrd="0" presId="urn:microsoft.com/office/officeart/2005/8/layout/vList2"/>
    <dgm:cxn modelId="{E9F11260-EE2F-4662-9A16-C5FFD59163F3}" type="presParOf" srcId="{290AFCBD-DAE4-4A58-85AD-D0E9A729CF16}" destId="{03806178-2083-4392-B57C-24FBDE3E32D2}" srcOrd="2" destOrd="0" presId="urn:microsoft.com/office/officeart/2005/8/layout/vList2"/>
    <dgm:cxn modelId="{992BFF6A-FF0C-436C-A58E-25B15CF3B519}" type="presParOf" srcId="{290AFCBD-DAE4-4A58-85AD-D0E9A729CF16}" destId="{5155FA64-E0E3-4641-9BB7-C35A89B03397}" srcOrd="3" destOrd="0" presId="urn:microsoft.com/office/officeart/2005/8/layout/vList2"/>
    <dgm:cxn modelId="{74435166-C0F2-4915-87BF-71713545AF8E}" type="presParOf" srcId="{290AFCBD-DAE4-4A58-85AD-D0E9A729CF16}" destId="{257BDF4F-048C-49E2-AE41-8F29C0A582A4}" srcOrd="4" destOrd="0" presId="urn:microsoft.com/office/officeart/2005/8/layout/vList2"/>
    <dgm:cxn modelId="{42271990-3B1D-4574-BC29-700ED661A800}" type="presParOf" srcId="{290AFCBD-DAE4-4A58-85AD-D0E9A729CF16}" destId="{28F6E146-967C-45B0-B8D5-8674AA8A22D8}" srcOrd="5" destOrd="0" presId="urn:microsoft.com/office/officeart/2005/8/layout/vList2"/>
    <dgm:cxn modelId="{E203AA7F-A8ED-4613-A2CC-2A9F2A272362}" type="presParOf" srcId="{290AFCBD-DAE4-4A58-85AD-D0E9A729CF16}" destId="{79FA967B-AA07-46A6-B8A3-6CE281C46644}" srcOrd="6" destOrd="0" presId="urn:microsoft.com/office/officeart/2005/8/layout/vList2"/>
    <dgm:cxn modelId="{17681184-1999-4A5C-8394-E153F37B99A2}" type="presParOf" srcId="{290AFCBD-DAE4-4A58-85AD-D0E9A729CF16}" destId="{3A17C9B7-95F6-4D58-AEE8-611E45C89A7B}" srcOrd="7" destOrd="0" presId="urn:microsoft.com/office/officeart/2005/8/layout/vList2"/>
    <dgm:cxn modelId="{4C3DD839-5B8A-4129-9E5A-B7BDB22A3E55}" type="presParOf" srcId="{290AFCBD-DAE4-4A58-85AD-D0E9A729CF16}" destId="{AC71F366-4F34-40E0-8F3B-FB20EC00596D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26A2-AFD0-4397-85B6-58151ECE68D4}">
      <dsp:nvSpPr>
        <dsp:cNvPr id="0" name=""/>
        <dsp:cNvSpPr/>
      </dsp:nvSpPr>
      <dsp:spPr>
        <a:xfrm>
          <a:off x="2515077" y="679446"/>
          <a:ext cx="5249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9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647" y="722388"/>
        <a:ext cx="27775" cy="5555"/>
      </dsp:txXfrm>
    </dsp:sp>
    <dsp:sp modelId="{6567CB0B-7E55-4FCC-B20E-6D0D0FF64F36}">
      <dsp:nvSpPr>
        <dsp:cNvPr id="0" name=""/>
        <dsp:cNvSpPr/>
      </dsp:nvSpPr>
      <dsp:spPr>
        <a:xfrm>
          <a:off x="101592" y="580"/>
          <a:ext cx="2415285" cy="1449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51" tIns="124230" rIns="118351" bIns="124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Scop: Promovarea utilizării sigure a tehnologiei digitale de către copiii preșcolari.</a:t>
          </a:r>
        </a:p>
      </dsp:txBody>
      <dsp:txXfrm>
        <a:off x="101592" y="580"/>
        <a:ext cx="2415285" cy="1449171"/>
      </dsp:txXfrm>
    </dsp:sp>
    <dsp:sp modelId="{B3A8E49E-8258-4AE5-8406-F964EAD6023B}">
      <dsp:nvSpPr>
        <dsp:cNvPr id="0" name=""/>
        <dsp:cNvSpPr/>
      </dsp:nvSpPr>
      <dsp:spPr>
        <a:xfrm>
          <a:off x="1309234" y="1447951"/>
          <a:ext cx="2970800" cy="524915"/>
        </a:xfrm>
        <a:custGeom>
          <a:avLst/>
          <a:gdLst/>
          <a:ahLst/>
          <a:cxnLst/>
          <a:rect l="0" t="0" r="0" b="0"/>
          <a:pathLst>
            <a:path>
              <a:moveTo>
                <a:pt x="2970800" y="0"/>
              </a:moveTo>
              <a:lnTo>
                <a:pt x="2970800" y="279557"/>
              </a:lnTo>
              <a:lnTo>
                <a:pt x="0" y="279557"/>
              </a:lnTo>
              <a:lnTo>
                <a:pt x="0" y="5249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9077" y="1707632"/>
        <a:ext cx="151114" cy="5555"/>
      </dsp:txXfrm>
    </dsp:sp>
    <dsp:sp modelId="{ACCDAFDC-51AB-491E-8A06-C46999298403}">
      <dsp:nvSpPr>
        <dsp:cNvPr id="0" name=""/>
        <dsp:cNvSpPr/>
      </dsp:nvSpPr>
      <dsp:spPr>
        <a:xfrm>
          <a:off x="3072392" y="580"/>
          <a:ext cx="2415285" cy="1449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51" tIns="124230" rIns="118351" bIns="124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Obiective:</a:t>
          </a:r>
        </a:p>
      </dsp:txBody>
      <dsp:txXfrm>
        <a:off x="3072392" y="580"/>
        <a:ext cx="2415285" cy="1449171"/>
      </dsp:txXfrm>
    </dsp:sp>
    <dsp:sp modelId="{9F06DCF0-B06E-4D48-A07F-F8C001601481}">
      <dsp:nvSpPr>
        <dsp:cNvPr id="0" name=""/>
        <dsp:cNvSpPr/>
      </dsp:nvSpPr>
      <dsp:spPr>
        <a:xfrm>
          <a:off x="2515077" y="2684132"/>
          <a:ext cx="5249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9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647" y="2727075"/>
        <a:ext cx="27775" cy="5555"/>
      </dsp:txXfrm>
    </dsp:sp>
    <dsp:sp modelId="{698EBFC2-6699-4966-B217-88DB4619121C}">
      <dsp:nvSpPr>
        <dsp:cNvPr id="0" name=""/>
        <dsp:cNvSpPr/>
      </dsp:nvSpPr>
      <dsp:spPr>
        <a:xfrm>
          <a:off x="101592" y="2005267"/>
          <a:ext cx="2415285" cy="1449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51" tIns="124230" rIns="118351" bIns="124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Recunoașterea regulilor de bază pentru siguranța online.</a:t>
          </a:r>
        </a:p>
      </dsp:txBody>
      <dsp:txXfrm>
        <a:off x="101592" y="2005267"/>
        <a:ext cx="2415285" cy="1449171"/>
      </dsp:txXfrm>
    </dsp:sp>
    <dsp:sp modelId="{D9EAA590-1262-4E5B-9980-0555CE2D69BA}">
      <dsp:nvSpPr>
        <dsp:cNvPr id="0" name=""/>
        <dsp:cNvSpPr/>
      </dsp:nvSpPr>
      <dsp:spPr>
        <a:xfrm>
          <a:off x="1309234" y="3452638"/>
          <a:ext cx="2970800" cy="524915"/>
        </a:xfrm>
        <a:custGeom>
          <a:avLst/>
          <a:gdLst/>
          <a:ahLst/>
          <a:cxnLst/>
          <a:rect l="0" t="0" r="0" b="0"/>
          <a:pathLst>
            <a:path>
              <a:moveTo>
                <a:pt x="2970800" y="0"/>
              </a:moveTo>
              <a:lnTo>
                <a:pt x="2970800" y="279557"/>
              </a:lnTo>
              <a:lnTo>
                <a:pt x="0" y="279557"/>
              </a:lnTo>
              <a:lnTo>
                <a:pt x="0" y="5249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9077" y="3712318"/>
        <a:ext cx="151114" cy="5555"/>
      </dsp:txXfrm>
    </dsp:sp>
    <dsp:sp modelId="{2D6252FD-C82D-43FD-9597-0F3166045CA9}">
      <dsp:nvSpPr>
        <dsp:cNvPr id="0" name=""/>
        <dsp:cNvSpPr/>
      </dsp:nvSpPr>
      <dsp:spPr>
        <a:xfrm>
          <a:off x="3072392" y="2005267"/>
          <a:ext cx="2415285" cy="1449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51" tIns="124230" rIns="118351" bIns="124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Identificarea comportamentelor sigure și nesigure.</a:t>
          </a:r>
        </a:p>
      </dsp:txBody>
      <dsp:txXfrm>
        <a:off x="3072392" y="2005267"/>
        <a:ext cx="2415285" cy="1449171"/>
      </dsp:txXfrm>
    </dsp:sp>
    <dsp:sp modelId="{F2029F66-D6E0-4F20-9E17-1D708AD24B04}">
      <dsp:nvSpPr>
        <dsp:cNvPr id="0" name=""/>
        <dsp:cNvSpPr/>
      </dsp:nvSpPr>
      <dsp:spPr>
        <a:xfrm>
          <a:off x="2515077" y="4688819"/>
          <a:ext cx="5249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9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647" y="4731762"/>
        <a:ext cx="27775" cy="5555"/>
      </dsp:txXfrm>
    </dsp:sp>
    <dsp:sp modelId="{54030002-0A6B-47DD-9325-70C491FBBE38}">
      <dsp:nvSpPr>
        <dsp:cNvPr id="0" name=""/>
        <dsp:cNvSpPr/>
      </dsp:nvSpPr>
      <dsp:spPr>
        <a:xfrm>
          <a:off x="101592" y="4009954"/>
          <a:ext cx="2415285" cy="1449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51" tIns="124230" rIns="118351" bIns="124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Participarea la activitate digitală interactivă (Livresq).</a:t>
          </a:r>
        </a:p>
      </dsp:txBody>
      <dsp:txXfrm>
        <a:off x="101592" y="4009954"/>
        <a:ext cx="2415285" cy="1449171"/>
      </dsp:txXfrm>
    </dsp:sp>
    <dsp:sp modelId="{6466C707-FAE7-4862-AB0E-DF1FC825E81E}">
      <dsp:nvSpPr>
        <dsp:cNvPr id="0" name=""/>
        <dsp:cNvSpPr/>
      </dsp:nvSpPr>
      <dsp:spPr>
        <a:xfrm>
          <a:off x="3072392" y="4009954"/>
          <a:ext cx="2415285" cy="1449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51" tIns="124230" rIns="118351" bIns="1242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</a:t>
          </a:r>
          <a:r>
            <a:rPr lang="en-US" sz="1400" kern="1200" dirty="0" err="1"/>
            <a:t>Crearea</a:t>
          </a:r>
          <a:r>
            <a:rPr lang="en-US" sz="1400" kern="1200" dirty="0"/>
            <a:t> </a:t>
          </a:r>
          <a:r>
            <a:rPr lang="en-US" sz="1400" kern="1200" dirty="0" err="1"/>
            <a:t>unui</a:t>
          </a:r>
          <a:r>
            <a:rPr lang="en-US" sz="1400" kern="1200" dirty="0"/>
            <a:t> </a:t>
          </a:r>
          <a:r>
            <a:rPr lang="en-US" sz="1400" kern="1200" dirty="0" err="1"/>
            <a:t>produs</a:t>
          </a:r>
          <a:r>
            <a:rPr lang="en-US" sz="1400" kern="1200" dirty="0"/>
            <a:t> digital </a:t>
          </a:r>
          <a:r>
            <a:rPr lang="en-US" sz="1400" kern="1200" dirty="0" err="1"/>
            <a:t>despre</a:t>
          </a:r>
          <a:r>
            <a:rPr lang="en-US" sz="1400" kern="1200" dirty="0"/>
            <a:t> </a:t>
          </a:r>
          <a:r>
            <a:rPr lang="en-US" sz="1400" kern="1200" dirty="0" err="1"/>
            <a:t>siguranța</a:t>
          </a:r>
          <a:r>
            <a:rPr lang="en-US" sz="1400" kern="1200" dirty="0"/>
            <a:t> online.</a:t>
          </a:r>
        </a:p>
      </dsp:txBody>
      <dsp:txXfrm>
        <a:off x="3072392" y="4009954"/>
        <a:ext cx="2415285" cy="1449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BEA5A-75D6-408C-8F0C-5DDB70DEBE88}">
      <dsp:nvSpPr>
        <dsp:cNvPr id="0" name=""/>
        <dsp:cNvSpPr/>
      </dsp:nvSpPr>
      <dsp:spPr>
        <a:xfrm>
          <a:off x="0" y="218479"/>
          <a:ext cx="2536031" cy="1521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kern="1200" dirty="0" err="1"/>
            <a:t>Introducere</a:t>
          </a:r>
          <a:r>
            <a:rPr lang="en-US" sz="1600" kern="1200" dirty="0"/>
            <a:t> </a:t>
          </a:r>
          <a:r>
            <a:rPr lang="en-US" sz="1600" kern="1200" dirty="0" err="1"/>
            <a:t>prin</a:t>
          </a:r>
          <a:r>
            <a:rPr lang="en-US" sz="1600" kern="1200" dirty="0"/>
            <a:t> </a:t>
          </a:r>
          <a:r>
            <a:rPr lang="en-US" sz="1600" kern="1200" dirty="0" err="1"/>
            <a:t>poveste</a:t>
          </a:r>
          <a:r>
            <a:rPr lang="en-US" sz="1100" kern="1200" dirty="0"/>
            <a:t>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Slide 4 </a:t>
          </a:r>
          <a:r>
            <a:rPr lang="en-US" sz="1400" kern="1200" dirty="0" err="1"/>
            <a:t>si</a:t>
          </a:r>
          <a:r>
            <a:rPr lang="en-US" sz="1400" kern="1200" dirty="0"/>
            <a:t> 5 </a:t>
          </a:r>
        </a:p>
      </dsp:txBody>
      <dsp:txXfrm>
        <a:off x="0" y="218479"/>
        <a:ext cx="2536031" cy="1521618"/>
      </dsp:txXfrm>
    </dsp:sp>
    <dsp:sp modelId="{DF6E9E7D-3633-4B3A-BB06-37868A397021}">
      <dsp:nvSpPr>
        <dsp:cNvPr id="0" name=""/>
        <dsp:cNvSpPr/>
      </dsp:nvSpPr>
      <dsp:spPr>
        <a:xfrm>
          <a:off x="2789634" y="218479"/>
          <a:ext cx="2536031" cy="15216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kern="1200" dirty="0" err="1"/>
            <a:t>Vizionare</a:t>
          </a:r>
          <a:r>
            <a:rPr lang="en-US" sz="1600" kern="1200" dirty="0"/>
            <a:t> video </a:t>
          </a:r>
          <a:r>
            <a:rPr lang="en-US" sz="1600" kern="1200" dirty="0" err="1"/>
            <a:t>educativ</a:t>
          </a:r>
          <a:r>
            <a:rPr lang="en-US" sz="1600" kern="1200" dirty="0"/>
            <a:t> </a:t>
          </a:r>
          <a:r>
            <a:rPr lang="en-US" sz="1600" kern="1200" dirty="0" err="1"/>
            <a:t>despre</a:t>
          </a:r>
          <a:r>
            <a:rPr lang="en-US" sz="1600" kern="1200" dirty="0"/>
            <a:t> </a:t>
          </a:r>
          <a:r>
            <a:rPr lang="en-US" sz="1600" kern="1200" dirty="0" err="1"/>
            <a:t>siguranța</a:t>
          </a:r>
          <a:r>
            <a:rPr lang="en-US" sz="1600" kern="1200" dirty="0"/>
            <a:t> online.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1"/>
            </a:rPr>
            <a:t>https://youtu.be/Ey0xhN95lIw</a:t>
          </a:r>
          <a:endParaRPr lang="en-US" sz="1600" kern="1200" dirty="0"/>
        </a:p>
      </dsp:txBody>
      <dsp:txXfrm>
        <a:off x="2789634" y="218479"/>
        <a:ext cx="2536031" cy="1521618"/>
      </dsp:txXfrm>
    </dsp:sp>
    <dsp:sp modelId="{3F903718-308D-4359-8D33-413D85BAB2C9}">
      <dsp:nvSpPr>
        <dsp:cNvPr id="0" name=""/>
        <dsp:cNvSpPr/>
      </dsp:nvSpPr>
      <dsp:spPr>
        <a:xfrm>
          <a:off x="5579268" y="218479"/>
          <a:ext cx="2536031" cy="15216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</a:t>
          </a:r>
          <a:r>
            <a:rPr lang="en-US" sz="1600" kern="1200" dirty="0" err="1"/>
            <a:t>Discuție</a:t>
          </a:r>
          <a:r>
            <a:rPr lang="en-US" sz="1600" kern="1200" dirty="0"/>
            <a:t> </a:t>
          </a:r>
          <a:r>
            <a:rPr lang="en-US" sz="1600" kern="1200" dirty="0" err="1"/>
            <a:t>interactivă</a:t>
          </a:r>
          <a:r>
            <a:rPr lang="en-US" sz="1600" kern="1200" dirty="0"/>
            <a:t> – </a:t>
          </a:r>
          <a:r>
            <a:rPr lang="en-US" sz="1600" kern="1200" dirty="0" err="1"/>
            <a:t>comportamente</a:t>
          </a:r>
          <a:r>
            <a:rPr lang="en-US" sz="1600" kern="1200" dirty="0"/>
            <a:t> </a:t>
          </a:r>
          <a:r>
            <a:rPr lang="en-US" sz="1600" kern="1200" dirty="0" err="1"/>
            <a:t>sigure</a:t>
          </a:r>
          <a:r>
            <a:rPr lang="en-US" sz="1600" kern="1200" dirty="0"/>
            <a:t> vs </a:t>
          </a:r>
          <a:r>
            <a:rPr lang="en-US" sz="1600" kern="1200" dirty="0" err="1"/>
            <a:t>nesigure</a:t>
          </a:r>
          <a:r>
            <a:rPr lang="en-US" sz="1600" kern="1200" dirty="0"/>
            <a:t>.</a:t>
          </a:r>
        </a:p>
      </dsp:txBody>
      <dsp:txXfrm>
        <a:off x="5579268" y="218479"/>
        <a:ext cx="2536031" cy="1521618"/>
      </dsp:txXfrm>
    </dsp:sp>
    <dsp:sp modelId="{3BBC1C7B-42D6-4958-B054-F0C2FAA0DAAC}">
      <dsp:nvSpPr>
        <dsp:cNvPr id="0" name=""/>
        <dsp:cNvSpPr/>
      </dsp:nvSpPr>
      <dsp:spPr>
        <a:xfrm>
          <a:off x="1394817" y="1993701"/>
          <a:ext cx="2536031" cy="15216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</a:t>
          </a:r>
          <a:r>
            <a:rPr lang="en-US" sz="1600" kern="1200" dirty="0" err="1"/>
            <a:t>Lecție</a:t>
          </a:r>
          <a:r>
            <a:rPr lang="en-US" sz="1600" kern="1200" dirty="0"/>
            <a:t> </a:t>
          </a:r>
          <a:r>
            <a:rPr lang="en-US" sz="1600" kern="1200" dirty="0" err="1"/>
            <a:t>digitală</a:t>
          </a:r>
          <a:r>
            <a:rPr lang="en-US" sz="1600" kern="1200" dirty="0"/>
            <a:t> </a:t>
          </a:r>
          <a:r>
            <a:rPr lang="en-US" sz="1600" kern="1200" dirty="0" err="1"/>
            <a:t>Wordwall</a:t>
          </a:r>
          <a:r>
            <a:rPr lang="en-US" sz="1600" kern="1200" dirty="0"/>
            <a:t> – quiz </a:t>
          </a:r>
          <a:r>
            <a:rPr lang="en-US" sz="1600" kern="1200" dirty="0" err="1"/>
            <a:t>interactiv</a:t>
          </a:r>
          <a:r>
            <a:rPr lang="en-US" sz="160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2"/>
            </a:rPr>
            <a:t>https://wordwall.net/resource/95389289</a:t>
          </a:r>
          <a:endParaRPr lang="en-US" sz="16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394817" y="1993701"/>
        <a:ext cx="2536031" cy="1521618"/>
      </dsp:txXfrm>
    </dsp:sp>
    <dsp:sp modelId="{1218A0FE-7E76-41F4-B901-56BD809D7B6E}">
      <dsp:nvSpPr>
        <dsp:cNvPr id="0" name=""/>
        <dsp:cNvSpPr/>
      </dsp:nvSpPr>
      <dsp:spPr>
        <a:xfrm>
          <a:off x="4184451" y="1993701"/>
          <a:ext cx="2536031" cy="15216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kern="1200" dirty="0" err="1"/>
            <a:t>Crearea</a:t>
          </a:r>
          <a:r>
            <a:rPr lang="en-US" sz="1600" kern="1200" dirty="0"/>
            <a:t> </a:t>
          </a:r>
          <a:r>
            <a:rPr lang="en-US" sz="1600" kern="1200" dirty="0" err="1"/>
            <a:t>unui</a:t>
          </a:r>
          <a:r>
            <a:rPr lang="en-US" sz="1600" kern="1200" dirty="0"/>
            <a:t> </a:t>
          </a:r>
          <a:r>
            <a:rPr lang="en-US" sz="1600" kern="1200" dirty="0" err="1"/>
            <a:t>desen</a:t>
          </a:r>
          <a:r>
            <a:rPr lang="en-US" sz="1600" kern="1200" dirty="0"/>
            <a:t> </a:t>
          </a:r>
          <a:r>
            <a:rPr lang="en-US" sz="1600" kern="1200" dirty="0" err="1"/>
            <a:t>sau</a:t>
          </a:r>
          <a:r>
            <a:rPr lang="en-US" sz="1600" kern="1200" dirty="0"/>
            <a:t> poster digital cu </a:t>
          </a:r>
          <a:r>
            <a:rPr lang="en-US" sz="1600" kern="1200" dirty="0" err="1"/>
            <a:t>regulile</a:t>
          </a:r>
          <a:r>
            <a:rPr lang="en-US" sz="1600" kern="1200" dirty="0"/>
            <a:t> </a:t>
          </a:r>
          <a:r>
            <a:rPr lang="en-US" sz="1600" kern="1200" dirty="0" err="1"/>
            <a:t>învățate</a:t>
          </a:r>
          <a:r>
            <a:rPr lang="en-US" sz="1600" kern="1200" dirty="0"/>
            <a:t>.</a:t>
          </a:r>
        </a:p>
      </dsp:txBody>
      <dsp:txXfrm>
        <a:off x="4184451" y="1993701"/>
        <a:ext cx="2536031" cy="152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A04F5-A62A-408B-887D-B131D3AECFF5}">
      <dsp:nvSpPr>
        <dsp:cNvPr id="0" name=""/>
        <dsp:cNvSpPr/>
      </dsp:nvSpPr>
      <dsp:spPr>
        <a:xfrm>
          <a:off x="0" y="67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6E24-A6B0-4A6F-8AC1-231DBB0EDCDE}">
      <dsp:nvSpPr>
        <dsp:cNvPr id="0" name=""/>
        <dsp:cNvSpPr/>
      </dsp:nvSpPr>
      <dsp:spPr>
        <a:xfrm>
          <a:off x="0" y="675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Videoproiector sau tablă interactivă.</a:t>
          </a:r>
        </a:p>
      </dsp:txBody>
      <dsp:txXfrm>
        <a:off x="0" y="675"/>
        <a:ext cx="5175384" cy="1106957"/>
      </dsp:txXfrm>
    </dsp:sp>
    <dsp:sp modelId="{AA26ACF4-1326-4CF0-AD2F-02EE21E0215A}">
      <dsp:nvSpPr>
        <dsp:cNvPr id="0" name=""/>
        <dsp:cNvSpPr/>
      </dsp:nvSpPr>
      <dsp:spPr>
        <a:xfrm>
          <a:off x="0" y="110763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D9CC0-7595-4E61-A25B-F45872275E07}">
      <dsp:nvSpPr>
        <dsp:cNvPr id="0" name=""/>
        <dsp:cNvSpPr/>
      </dsp:nvSpPr>
      <dsp:spPr>
        <a:xfrm>
          <a:off x="0" y="1107633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Laptop/tablete conectate la internet.</a:t>
          </a:r>
        </a:p>
      </dsp:txBody>
      <dsp:txXfrm>
        <a:off x="0" y="1107633"/>
        <a:ext cx="5175384" cy="1106957"/>
      </dsp:txXfrm>
    </dsp:sp>
    <dsp:sp modelId="{6B4B8810-4C6B-49B0-BEC5-0962A11AEE7E}">
      <dsp:nvSpPr>
        <dsp:cNvPr id="0" name=""/>
        <dsp:cNvSpPr/>
      </dsp:nvSpPr>
      <dsp:spPr>
        <a:xfrm>
          <a:off x="0" y="221459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EC568-EE94-4065-A0A3-E4E957366320}">
      <dsp:nvSpPr>
        <dsp:cNvPr id="0" name=""/>
        <dsp:cNvSpPr/>
      </dsp:nvSpPr>
      <dsp:spPr>
        <a:xfrm>
          <a:off x="0" y="2214591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100" kern="1200" dirty="0" err="1"/>
            <a:t>Lecție</a:t>
          </a:r>
          <a:r>
            <a:rPr lang="en-US" sz="3100" kern="1200" dirty="0"/>
            <a:t> </a:t>
          </a:r>
          <a:r>
            <a:rPr lang="en-US" sz="3100" kern="1200" dirty="0" err="1"/>
            <a:t>interactivă</a:t>
          </a:r>
          <a:r>
            <a:rPr lang="en-US" sz="3100" kern="1200" dirty="0"/>
            <a:t> </a:t>
          </a:r>
          <a:r>
            <a:rPr lang="en-US" sz="3100" kern="1200" dirty="0" err="1"/>
            <a:t>realizată</a:t>
          </a:r>
          <a:r>
            <a:rPr lang="en-US" sz="3100" kern="1200" dirty="0"/>
            <a:t> </a:t>
          </a:r>
          <a:r>
            <a:rPr lang="en-US" sz="3100" kern="1200" dirty="0" err="1"/>
            <a:t>în</a:t>
          </a:r>
          <a:r>
            <a:rPr lang="en-US" sz="3100" kern="1200" dirty="0"/>
            <a:t> </a:t>
          </a:r>
          <a:r>
            <a:rPr lang="en-US" sz="3100" kern="1200" dirty="0" err="1"/>
            <a:t>Wordwall</a:t>
          </a:r>
          <a:endParaRPr lang="en-US" sz="3100" kern="1200" dirty="0"/>
        </a:p>
      </dsp:txBody>
      <dsp:txXfrm>
        <a:off x="0" y="2214591"/>
        <a:ext cx="5175384" cy="1106957"/>
      </dsp:txXfrm>
    </dsp:sp>
    <dsp:sp modelId="{70C3BE57-5E96-4129-9328-08044017D562}">
      <dsp:nvSpPr>
        <dsp:cNvPr id="0" name=""/>
        <dsp:cNvSpPr/>
      </dsp:nvSpPr>
      <dsp:spPr>
        <a:xfrm>
          <a:off x="0" y="332154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544AB-DDBA-4C98-80BD-EEC5F6B8AE4B}">
      <dsp:nvSpPr>
        <dsp:cNvPr id="0" name=""/>
        <dsp:cNvSpPr/>
      </dsp:nvSpPr>
      <dsp:spPr>
        <a:xfrm>
          <a:off x="0" y="3321549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Imagini, pictograme și animații educative.</a:t>
          </a:r>
        </a:p>
      </dsp:txBody>
      <dsp:txXfrm>
        <a:off x="0" y="3321549"/>
        <a:ext cx="5175384" cy="1106957"/>
      </dsp:txXfrm>
    </dsp:sp>
    <dsp:sp modelId="{4923C692-45BD-44B4-9FF2-D285BA581F98}">
      <dsp:nvSpPr>
        <dsp:cNvPr id="0" name=""/>
        <dsp:cNvSpPr/>
      </dsp:nvSpPr>
      <dsp:spPr>
        <a:xfrm>
          <a:off x="0" y="442850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34CEC-799C-42E4-8A94-DE660224D372}">
      <dsp:nvSpPr>
        <dsp:cNvPr id="0" name=""/>
        <dsp:cNvSpPr/>
      </dsp:nvSpPr>
      <dsp:spPr>
        <a:xfrm>
          <a:off x="0" y="4428507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Sunete și efecte vizuale atractive.</a:t>
          </a:r>
        </a:p>
      </dsp:txBody>
      <dsp:txXfrm>
        <a:off x="0" y="4428507"/>
        <a:ext cx="5175384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46688-CFB8-45DE-8858-5AA63422FB52}">
      <dsp:nvSpPr>
        <dsp:cNvPr id="0" name=""/>
        <dsp:cNvSpPr/>
      </dsp:nvSpPr>
      <dsp:spPr>
        <a:xfrm>
          <a:off x="1496276" y="444122"/>
          <a:ext cx="1780615" cy="17806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Observarea implicării copiilor.</a:t>
          </a:r>
        </a:p>
      </dsp:txBody>
      <dsp:txXfrm>
        <a:off x="1941430" y="444122"/>
        <a:ext cx="890307" cy="1469007"/>
      </dsp:txXfrm>
    </dsp:sp>
    <dsp:sp modelId="{41BFB5B4-9295-409E-99E9-BAD2C929E6E5}">
      <dsp:nvSpPr>
        <dsp:cNvPr id="0" name=""/>
        <dsp:cNvSpPr/>
      </dsp:nvSpPr>
      <dsp:spPr>
        <a:xfrm rot="4320000">
          <a:off x="2991966" y="1530804"/>
          <a:ext cx="1780615" cy="17806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</a:t>
          </a:r>
          <a:r>
            <a:rPr lang="en-US" sz="1100" kern="1200" dirty="0" err="1"/>
            <a:t>Răspunsuri</a:t>
          </a:r>
          <a:r>
            <a:rPr lang="en-US" sz="1100" kern="1200" dirty="0"/>
            <a:t> la quiz-ul digital </a:t>
          </a:r>
          <a:r>
            <a:rPr lang="en-US" sz="1100" kern="1200" dirty="0" err="1"/>
            <a:t>Wordwall</a:t>
          </a:r>
          <a:r>
            <a:rPr lang="en-US" sz="1100" kern="1200" dirty="0"/>
            <a:t>.</a:t>
          </a:r>
        </a:p>
      </dsp:txBody>
      <dsp:txXfrm rot="-5400000">
        <a:off x="3295948" y="1927812"/>
        <a:ext cx="1469007" cy="890307"/>
      </dsp:txXfrm>
    </dsp:sp>
    <dsp:sp modelId="{FF890EA0-7D92-49F2-B07F-C407267C4810}">
      <dsp:nvSpPr>
        <dsp:cNvPr id="0" name=""/>
        <dsp:cNvSpPr/>
      </dsp:nvSpPr>
      <dsp:spPr>
        <a:xfrm rot="8640000">
          <a:off x="2420663" y="3289094"/>
          <a:ext cx="1780615" cy="17806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Analiza produsului digital creat.</a:t>
          </a:r>
        </a:p>
      </dsp:txBody>
      <dsp:txXfrm rot="10800000">
        <a:off x="2957396" y="3570946"/>
        <a:ext cx="890307" cy="1469007"/>
      </dsp:txXfrm>
    </dsp:sp>
    <dsp:sp modelId="{6BEF232A-255B-4EC8-A26A-BB15AF838F0A}">
      <dsp:nvSpPr>
        <dsp:cNvPr id="0" name=""/>
        <dsp:cNvSpPr/>
      </dsp:nvSpPr>
      <dsp:spPr>
        <a:xfrm rot="12960000">
          <a:off x="571888" y="3289094"/>
          <a:ext cx="1780615" cy="17806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Întrebări orale de recapitulare.</a:t>
          </a:r>
        </a:p>
      </dsp:txBody>
      <dsp:txXfrm rot="10800000">
        <a:off x="925463" y="3570946"/>
        <a:ext cx="890307" cy="1469007"/>
      </dsp:txXfrm>
    </dsp:sp>
    <dsp:sp modelId="{700B0702-89F8-444B-BF38-E5DDB173C6E6}">
      <dsp:nvSpPr>
        <dsp:cNvPr id="0" name=""/>
        <dsp:cNvSpPr/>
      </dsp:nvSpPr>
      <dsp:spPr>
        <a:xfrm rot="17280000">
          <a:off x="585" y="1530804"/>
          <a:ext cx="1780615" cy="17806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Feedback pozitiv și diplome de participare.</a:t>
          </a:r>
        </a:p>
      </dsp:txBody>
      <dsp:txXfrm rot="5400000">
        <a:off x="8211" y="1927812"/>
        <a:ext cx="1469007" cy="890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B64A2-A709-45AD-9E96-42273584CDE0}">
      <dsp:nvSpPr>
        <dsp:cNvPr id="0" name=""/>
        <dsp:cNvSpPr/>
      </dsp:nvSpPr>
      <dsp:spPr>
        <a:xfrm rot="5400000">
          <a:off x="1823023" y="428665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Copiii au învățat reguli simple de siguranță online.</a:t>
          </a:r>
        </a:p>
      </dsp:txBody>
      <dsp:txXfrm rot="-5400000">
        <a:off x="2063173" y="537421"/>
        <a:ext cx="717009" cy="824147"/>
      </dsp:txXfrm>
    </dsp:sp>
    <dsp:sp modelId="{AFFE2157-2B30-485C-ADAB-DD900425E669}">
      <dsp:nvSpPr>
        <dsp:cNvPr id="0" name=""/>
        <dsp:cNvSpPr/>
      </dsp:nvSpPr>
      <dsp:spPr>
        <a:xfrm>
          <a:off x="2974116" y="590301"/>
          <a:ext cx="1336197" cy="71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16113-A100-467D-8A95-5A718E565A5A}">
      <dsp:nvSpPr>
        <dsp:cNvPr id="0" name=""/>
        <dsp:cNvSpPr/>
      </dsp:nvSpPr>
      <dsp:spPr>
        <a:xfrm rot="5400000">
          <a:off x="698031" y="428665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938181" y="537421"/>
        <a:ext cx="717009" cy="824147"/>
      </dsp:txXfrm>
    </dsp:sp>
    <dsp:sp modelId="{AF1C877F-FA2D-4EB0-834A-DF39A04B6623}">
      <dsp:nvSpPr>
        <dsp:cNvPr id="0" name=""/>
        <dsp:cNvSpPr/>
      </dsp:nvSpPr>
      <dsp:spPr>
        <a:xfrm rot="5400000">
          <a:off x="1258372" y="1444941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Au participat activ și s-au implicat creativ.</a:t>
          </a:r>
        </a:p>
      </dsp:txBody>
      <dsp:txXfrm rot="-5400000">
        <a:off x="1498522" y="1553697"/>
        <a:ext cx="717009" cy="824147"/>
      </dsp:txXfrm>
    </dsp:sp>
    <dsp:sp modelId="{6103903F-2C55-49C7-9129-47215F76BBE0}">
      <dsp:nvSpPr>
        <dsp:cNvPr id="0" name=""/>
        <dsp:cNvSpPr/>
      </dsp:nvSpPr>
      <dsp:spPr>
        <a:xfrm>
          <a:off x="0" y="1606578"/>
          <a:ext cx="1293094" cy="71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38296-1984-40E2-833E-F497CE7DD5B6}">
      <dsp:nvSpPr>
        <dsp:cNvPr id="0" name=""/>
        <dsp:cNvSpPr/>
      </dsp:nvSpPr>
      <dsp:spPr>
        <a:xfrm rot="5400000">
          <a:off x="2383364" y="1444941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23514" y="1553697"/>
        <a:ext cx="717009" cy="824147"/>
      </dsp:txXfrm>
    </dsp:sp>
    <dsp:sp modelId="{60872A94-F6AE-4F46-BC6B-296D6027B29D}">
      <dsp:nvSpPr>
        <dsp:cNvPr id="0" name=""/>
        <dsp:cNvSpPr/>
      </dsp:nvSpPr>
      <dsp:spPr>
        <a:xfrm rot="5400000">
          <a:off x="1823023" y="2461217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Pedagogia digitală a facilitat învățarea prin joc.</a:t>
          </a:r>
        </a:p>
      </dsp:txBody>
      <dsp:txXfrm rot="-5400000">
        <a:off x="2063173" y="2569973"/>
        <a:ext cx="717009" cy="824147"/>
      </dsp:txXfrm>
    </dsp:sp>
    <dsp:sp modelId="{BC209D37-8433-449E-AEDB-D89FD4D41C57}">
      <dsp:nvSpPr>
        <dsp:cNvPr id="0" name=""/>
        <dsp:cNvSpPr/>
      </dsp:nvSpPr>
      <dsp:spPr>
        <a:xfrm>
          <a:off x="2974116" y="2622854"/>
          <a:ext cx="1336197" cy="71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03A6D-8911-4272-9544-96DB5F36DD07}">
      <dsp:nvSpPr>
        <dsp:cNvPr id="0" name=""/>
        <dsp:cNvSpPr/>
      </dsp:nvSpPr>
      <dsp:spPr>
        <a:xfrm rot="5400000">
          <a:off x="698031" y="2461217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938181" y="2569973"/>
        <a:ext cx="717009" cy="824147"/>
      </dsp:txXfrm>
    </dsp:sp>
    <dsp:sp modelId="{5D954BC9-0604-48DD-A4F0-5C1E8174253A}">
      <dsp:nvSpPr>
        <dsp:cNvPr id="0" name=""/>
        <dsp:cNvSpPr/>
      </dsp:nvSpPr>
      <dsp:spPr>
        <a:xfrm rot="5400000">
          <a:off x="1258372" y="3477493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Activitate replicabilă pentru alte grupe preșcolare.</a:t>
          </a:r>
        </a:p>
      </dsp:txBody>
      <dsp:txXfrm rot="-5400000">
        <a:off x="1498522" y="3586249"/>
        <a:ext cx="717009" cy="824147"/>
      </dsp:txXfrm>
    </dsp:sp>
    <dsp:sp modelId="{B35CFC67-7EC4-4788-AB3E-472D03ECC1A6}">
      <dsp:nvSpPr>
        <dsp:cNvPr id="0" name=""/>
        <dsp:cNvSpPr/>
      </dsp:nvSpPr>
      <dsp:spPr>
        <a:xfrm>
          <a:off x="0" y="3639130"/>
          <a:ext cx="1293094" cy="71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32A3-E2FF-42CA-84B3-B361DDF21BF8}">
      <dsp:nvSpPr>
        <dsp:cNvPr id="0" name=""/>
        <dsp:cNvSpPr/>
      </dsp:nvSpPr>
      <dsp:spPr>
        <a:xfrm rot="5400000">
          <a:off x="2383364" y="3477493"/>
          <a:ext cx="1197309" cy="1041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23514" y="3586249"/>
        <a:ext cx="717009" cy="824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4F0E-15BC-4918-8A08-F27663A36535}">
      <dsp:nvSpPr>
        <dsp:cNvPr id="0" name=""/>
        <dsp:cNvSpPr/>
      </dsp:nvSpPr>
      <dsp:spPr>
        <a:xfrm>
          <a:off x="0" y="57232"/>
          <a:ext cx="4310314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• </a:t>
          </a:r>
          <a:r>
            <a:rPr lang="en-US" sz="2300" kern="1200" dirty="0">
              <a:hlinkClick xmlns:r="http://schemas.openxmlformats.org/officeDocument/2006/relationships" r:id="rId1"/>
            </a:rPr>
            <a:t>www.livresq.com</a:t>
          </a:r>
          <a:r>
            <a:rPr lang="en-US" sz="2300" kern="1200" dirty="0"/>
            <a:t>, </a:t>
          </a:r>
          <a:r>
            <a:rPr lang="en-US" sz="2300" kern="1200" dirty="0" err="1">
              <a:hlinkClick xmlns:r="http://schemas.openxmlformats.org/officeDocument/2006/relationships" r:id="rId2"/>
            </a:rPr>
            <a:t>Wordwall</a:t>
          </a:r>
          <a:r>
            <a:rPr lang="en-US" sz="2300" kern="1200" dirty="0">
              <a:hlinkClick xmlns:r="http://schemas.openxmlformats.org/officeDocument/2006/relationships" r:id="rId2"/>
            </a:rPr>
            <a:t> | Create better lessons quicker</a:t>
          </a:r>
          <a:r>
            <a:rPr lang="en-US" sz="2300" kern="1200" dirty="0"/>
            <a:t> </a:t>
          </a:r>
        </a:p>
      </dsp:txBody>
      <dsp:txXfrm>
        <a:off x="44602" y="101834"/>
        <a:ext cx="4221110" cy="824474"/>
      </dsp:txXfrm>
    </dsp:sp>
    <dsp:sp modelId="{03806178-2083-4392-B57C-24FBDE3E32D2}">
      <dsp:nvSpPr>
        <dsp:cNvPr id="0" name=""/>
        <dsp:cNvSpPr/>
      </dsp:nvSpPr>
      <dsp:spPr>
        <a:xfrm>
          <a:off x="0" y="1037151"/>
          <a:ext cx="4310314" cy="91367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• www.oradenet.ro – </a:t>
          </a:r>
          <a:r>
            <a:rPr lang="en-US" sz="2300" kern="1200" dirty="0" err="1"/>
            <a:t>Siguranța</a:t>
          </a:r>
          <a:r>
            <a:rPr lang="en-US" sz="2300" kern="1200" dirty="0"/>
            <a:t> </a:t>
          </a:r>
          <a:r>
            <a:rPr lang="en-US" sz="2300" kern="1200" dirty="0" err="1"/>
            <a:t>copiilor</a:t>
          </a:r>
          <a:r>
            <a:rPr lang="en-US" sz="2300" kern="1200" dirty="0"/>
            <a:t> pe internet</a:t>
          </a:r>
        </a:p>
      </dsp:txBody>
      <dsp:txXfrm>
        <a:off x="44602" y="1081753"/>
        <a:ext cx="4221110" cy="824474"/>
      </dsp:txXfrm>
    </dsp:sp>
    <dsp:sp modelId="{257BDF4F-048C-49E2-AE41-8F29C0A582A4}">
      <dsp:nvSpPr>
        <dsp:cNvPr id="0" name=""/>
        <dsp:cNvSpPr/>
      </dsp:nvSpPr>
      <dsp:spPr>
        <a:xfrm>
          <a:off x="0" y="2017069"/>
          <a:ext cx="4310314" cy="91367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• Twinkl – </a:t>
          </a:r>
          <a:r>
            <a:rPr lang="en-US" sz="2300" kern="1200" dirty="0" err="1"/>
            <a:t>materiale</a:t>
          </a:r>
          <a:r>
            <a:rPr lang="en-US" sz="2300" kern="1200" dirty="0"/>
            <a:t> </a:t>
          </a:r>
          <a:r>
            <a:rPr lang="en-US" sz="2300" kern="1200" dirty="0" err="1"/>
            <a:t>educaționale</a:t>
          </a:r>
          <a:r>
            <a:rPr lang="en-US" sz="2300" kern="1200" dirty="0"/>
            <a:t> </a:t>
          </a:r>
          <a:r>
            <a:rPr lang="en-US" sz="2300" kern="1200" dirty="0" err="1"/>
            <a:t>siguranță</a:t>
          </a:r>
          <a:r>
            <a:rPr lang="en-US" sz="2300" kern="1200" dirty="0"/>
            <a:t> online</a:t>
          </a:r>
        </a:p>
      </dsp:txBody>
      <dsp:txXfrm>
        <a:off x="44602" y="2061671"/>
        <a:ext cx="4221110" cy="824474"/>
      </dsp:txXfrm>
    </dsp:sp>
    <dsp:sp modelId="{79FA967B-AA07-46A6-B8A3-6CE281C46644}">
      <dsp:nvSpPr>
        <dsp:cNvPr id="0" name=""/>
        <dsp:cNvSpPr/>
      </dsp:nvSpPr>
      <dsp:spPr>
        <a:xfrm>
          <a:off x="0" y="2996988"/>
          <a:ext cx="4310314" cy="91367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Articole pedagogie digitală (EDICT, didactic.ro)</a:t>
          </a:r>
        </a:p>
      </dsp:txBody>
      <dsp:txXfrm>
        <a:off x="44602" y="3041590"/>
        <a:ext cx="4221110" cy="824474"/>
      </dsp:txXfrm>
    </dsp:sp>
    <dsp:sp modelId="{AC71F366-4F34-40E0-8F3B-FB20EC00596D}">
      <dsp:nvSpPr>
        <dsp:cNvPr id="0" name=""/>
        <dsp:cNvSpPr/>
      </dsp:nvSpPr>
      <dsp:spPr>
        <a:xfrm>
          <a:off x="0" y="3976906"/>
          <a:ext cx="4310314" cy="9136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Videoclipuri educative YouTube pentru preșcolari.</a:t>
          </a:r>
        </a:p>
      </dsp:txBody>
      <dsp:txXfrm>
        <a:off x="44602" y="4021508"/>
        <a:ext cx="4221110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E2CC403-21CD-41DF-BAC4-329D7FF03C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121" y="1147158"/>
            <a:ext cx="4528852" cy="4713316"/>
          </a:xfrm>
        </p:spPr>
        <p:txBody>
          <a:bodyPr anchor="ctr">
            <a:normAutofit/>
          </a:bodyPr>
          <a:lstStyle/>
          <a:p>
            <a:pPr algn="l">
              <a:defRPr sz="4400"/>
            </a:pPr>
            <a:r>
              <a:t>Știu, deci navighez în siguranță!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3AA5FE-3FFC-4725-9ADD-E428544EC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FA70700-3F72-44D4-8175-FEB2B9B23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093C0F6-5741-4C9D-90FF-A25824BFC5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21B2E1B-E962-432C-ADA1-2934CE3C5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53717E-6F8C-43E0-9893-C03AE87D1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5BB14B4-EC3F-47C7-9AF3-B0E017B75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2942" y="1687486"/>
            <a:ext cx="2475117" cy="3636818"/>
          </a:xfrm>
        </p:spPr>
        <p:txBody>
          <a:bodyPr anchor="ctr">
            <a:normAutofit/>
          </a:bodyPr>
          <a:lstStyle/>
          <a:p>
            <a:pPr algn="l">
              <a:defRPr sz="2400"/>
            </a:pPr>
            <a:r>
              <a:rPr lang="en-US" sz="2400"/>
              <a:t>Activitate extracurriculară de literație digitală - Siguranța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C68A55F-7B32-44D8-AEE5-1AF4053265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429030"/>
            <a:ext cx="2125980" cy="5457589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Scopul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obiectivele</a:t>
            </a:r>
            <a:r>
              <a:rPr lang="en-US" sz="3200" dirty="0"/>
              <a:t> </a:t>
            </a:r>
            <a:r>
              <a:rPr lang="en-US" sz="3200" dirty="0" err="1"/>
              <a:t>activității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1AAA2C-FBBE-42AA-B869-31D524B765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F937BBF-9326-4230-AB1B-F1795E350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A91D074-7424-5F08-DB73-0E2AE6F25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4494581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5314994-6337-4875-8CF5-652CAFE83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3A2D4D6-D501-439A-9FC6-397879C465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CD20BAA-1998-4EBB-AD61-13A92072E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7449A6C7-D15F-4AA5-BFA5-71A404B47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US" sz="3500"/>
              <a:t>Conținutul activității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5DA19D6-BFC6-761E-4843-8D65A2F4D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6294769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C1E5815-D54C-487F-A054-6D4930ADE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cartoon characters">
            <a:extLst>
              <a:ext uri="{FF2B5EF4-FFF2-40B4-BE49-F238E27FC236}">
                <a16:creationId xmlns="" xmlns:a16="http://schemas.microsoft.com/office/drawing/2014/main" id="{0AD73343-5D0D-849A-0BFB-F8FC7C50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71" y="643468"/>
            <a:ext cx="3718686" cy="557106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36F0DFD-0954-464F-BF12-DD2E6F6E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56372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2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C1E5815-D54C-487F-A054-6D4930ADE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et of cartoon images of animals&#10;&#10;AI-generated content may be incorrect.">
            <a:extLst>
              <a:ext uri="{FF2B5EF4-FFF2-40B4-BE49-F238E27FC236}">
                <a16:creationId xmlns="" xmlns:a16="http://schemas.microsoft.com/office/drawing/2014/main" id="{DDDC793B-9842-97DC-131E-AECA39B7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16104"/>
            <a:ext cx="6930029" cy="462579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36F0DFD-0954-464F-BF12-DD2E6F6E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56372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10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Resurse digitale folosite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3654457-D248-B0EC-49BE-190BD8AB2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372883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517A47C-B2E5-4B79-8061-D74B1311A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C505E780-2083-4CB5-A42A-5E0E2908E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="" xmlns:a16="http://schemas.microsoft.com/office/drawing/2014/main" id="{D2C0AE1C-0118-41AE-8A10-7CDCBF10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Modalități de evaluare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3EEC44-1BA3-44ED-81FC-A644B04B2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9E9444F-1ADD-1126-DE15-F69FD1084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739543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39C83B4-CCB6-412E-B7FF-BA0CF31B3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BA989C-D286-48D4-B3F1-84F3CBF09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41007"/>
            <a:ext cx="2551176" cy="3775985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chemeClr val="tx2"/>
                </a:solidFill>
              </a:rPr>
              <a:t>Concluzii și reflecții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8925B56-689F-4DFB-8FD0-9BB9D8DE8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84620" cy="238584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9233DCD-C902-4E2F-ABB5-F2498FBB5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25B7C80-EAF5-443A-8461-946150B5C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8CD3602-8169-45DE-B122-457CF0F102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73D416A-6D94-4560-9975-67C1FD20EE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7EE5FDC-1EEC-4871-BD9E-EF321D5F8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7089990" y="4487852"/>
            <a:ext cx="2060515" cy="2375262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DE1D26D-7254-43D9-9405-A77E66782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58F69F4-6E29-4950-A92E-ADD768EC8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A0AEE0D-D2B5-4616-8383-D61A58F0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A69949-F890-4A2C-84CB-7F0EAF6BD2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E326E74-F9DC-9B9F-D983-F1F8B0169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7518927"/>
              </p:ext>
            </p:extLst>
          </p:nvPr>
        </p:nvGraphicFramePr>
        <p:xfrm>
          <a:off x="4231210" y="955653"/>
          <a:ext cx="4310314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39C83B4-CCB6-412E-B7FF-BA0CF31B3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BA989C-D286-48D4-B3F1-84F3CBF09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41007"/>
            <a:ext cx="2551176" cy="3775985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chemeClr val="tx2"/>
                </a:solidFill>
              </a:rPr>
              <a:t>Referințe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8925B56-689F-4DFB-8FD0-9BB9D8DE8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84620" cy="238584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9233DCD-C902-4E2F-ABB5-F2498FBB5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25B7C80-EAF5-443A-8461-946150B5C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8CD3602-8169-45DE-B122-457CF0F102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73D416A-6D94-4560-9975-67C1FD20EE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7EE5FDC-1EEC-4871-BD9E-EF321D5F8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7089990" y="4487852"/>
            <a:ext cx="2060515" cy="2375262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DE1D26D-7254-43D9-9405-A77E66782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58F69F4-6E29-4950-A92E-ADD768EC8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A0AEE0D-D2B5-4616-8383-D61A58F0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A69949-F890-4A2C-84CB-7F0EAF6BD2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C880370E-D3CC-15CE-358F-A7DC8B07F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5433846"/>
              </p:ext>
            </p:extLst>
          </p:nvPr>
        </p:nvGraphicFramePr>
        <p:xfrm>
          <a:off x="4231210" y="955653"/>
          <a:ext cx="4310314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269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Știu, deci navighez în siguranță!</vt:lpstr>
      <vt:lpstr>Scopul și obiectivele activității</vt:lpstr>
      <vt:lpstr>Conținutul activității</vt:lpstr>
      <vt:lpstr>Slide 4</vt:lpstr>
      <vt:lpstr>Slide 5</vt:lpstr>
      <vt:lpstr>Resurse digitale folosite</vt:lpstr>
      <vt:lpstr>Modalități de evaluare</vt:lpstr>
      <vt:lpstr>Concluzii și reflecții</vt:lpstr>
      <vt:lpstr>Referințe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Știu, deci navighez în siguranță!</dc:title>
  <dc:creator>Dell</dc:creator>
  <dc:description>generated using python-pptx</dc:description>
  <cp:lastModifiedBy>Dell</cp:lastModifiedBy>
  <cp:revision>4</cp:revision>
  <dcterms:created xsi:type="dcterms:W3CDTF">2013-01-27T09:14:16Z</dcterms:created>
  <dcterms:modified xsi:type="dcterms:W3CDTF">2026-04-01T12:11:56Z</dcterms:modified>
</cp:coreProperties>
</file>