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E11A-09D2-4DB1-9F0E-840B36205F9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5AFB-D229-4CB8-B770-6943DFBB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5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E11A-09D2-4DB1-9F0E-840B36205F9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5AFB-D229-4CB8-B770-6943DFBB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0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E11A-09D2-4DB1-9F0E-840B36205F9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5AFB-D229-4CB8-B770-6943DFBB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6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E11A-09D2-4DB1-9F0E-840B36205F9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5AFB-D229-4CB8-B770-6943DFBB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E11A-09D2-4DB1-9F0E-840B36205F9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5AFB-D229-4CB8-B770-6943DFBB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0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E11A-09D2-4DB1-9F0E-840B36205F9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5AFB-D229-4CB8-B770-6943DFBB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E11A-09D2-4DB1-9F0E-840B36205F9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5AFB-D229-4CB8-B770-6943DFBB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7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E11A-09D2-4DB1-9F0E-840B36205F9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5AFB-D229-4CB8-B770-6943DFBB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8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E11A-09D2-4DB1-9F0E-840B36205F9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5AFB-D229-4CB8-B770-6943DFBB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0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E11A-09D2-4DB1-9F0E-840B36205F9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5AFB-D229-4CB8-B770-6943DFBB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2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E11A-09D2-4DB1-9F0E-840B36205F9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5AFB-D229-4CB8-B770-6943DFBB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6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E11A-09D2-4DB1-9F0E-840B36205F9B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C5AFB-D229-4CB8-B770-6943DFBB4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 este disponibilă nicio descrie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2" y="244548"/>
            <a:ext cx="10845209" cy="644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/>
          <p:cNvSpPr txBox="1"/>
          <p:nvPr/>
        </p:nvSpPr>
        <p:spPr>
          <a:xfrm>
            <a:off x="3296095" y="1031360"/>
            <a:ext cx="6060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/>
              <a:t>PROF. CIOBANU IULIA-BEATRICE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7732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 este disponibilă nicio descrier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0" y="170121"/>
            <a:ext cx="11429999" cy="65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7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Nu este disponibilă nicio descrier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3" y="0"/>
            <a:ext cx="11887200" cy="678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1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u este disponibilă nicio descrier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53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u este disponibilă nicio descrier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" y="0"/>
            <a:ext cx="12096306" cy="66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0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u este disponibilă nicio descrier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18"/>
            <a:ext cx="12192000" cy="69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9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u este disponibilă nicio descrier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799" cy="69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3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u este disponibilă nicio descrier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53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Temă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Unitate Scolara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Gradinita5 Barlad</dc:creator>
  <cp:lastModifiedBy>winx</cp:lastModifiedBy>
  <cp:revision>3</cp:revision>
  <dcterms:created xsi:type="dcterms:W3CDTF">2023-02-07T12:17:34Z</dcterms:created>
  <dcterms:modified xsi:type="dcterms:W3CDTF">2024-03-20T06:23:05Z</dcterms:modified>
</cp:coreProperties>
</file>