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uta Szasz" userId="d64501ddb04825ad" providerId="LiveId" clId="{2C352AB1-A786-4B99-82C5-17B2CC4A236B}"/>
    <pc:docChg chg="delSld">
      <pc:chgData name="Petruta Szasz" userId="d64501ddb04825ad" providerId="LiveId" clId="{2C352AB1-A786-4B99-82C5-17B2CC4A236B}" dt="2026-02-19T10:54:09.204" v="0" actId="2696"/>
      <pc:docMkLst>
        <pc:docMk/>
      </pc:docMkLst>
      <pc:sldChg chg="del">
        <pc:chgData name="Petruta Szasz" userId="d64501ddb04825ad" providerId="LiveId" clId="{2C352AB1-A786-4B99-82C5-17B2CC4A236B}" dt="2026-02-19T10:54:09.204" v="0" actId="2696"/>
        <pc:sldMkLst>
          <pc:docMk/>
          <pc:sldMk cId="9422375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27AA-39D5-4175-95AC-BB717E530CB7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66B8-C4EC-4991-A458-B10972805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6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27AA-39D5-4175-95AC-BB717E530CB7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66B8-C4EC-4991-A458-B10972805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5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27AA-39D5-4175-95AC-BB717E530CB7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66B8-C4EC-4991-A458-B10972805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99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27AA-39D5-4175-95AC-BB717E530CB7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66B8-C4EC-4991-A458-B1097280538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94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27AA-39D5-4175-95AC-BB717E530CB7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66B8-C4EC-4991-A458-B10972805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12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27AA-39D5-4175-95AC-BB717E530CB7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66B8-C4EC-4991-A458-B10972805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1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27AA-39D5-4175-95AC-BB717E530CB7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66B8-C4EC-4991-A458-B10972805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33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27AA-39D5-4175-95AC-BB717E530CB7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66B8-C4EC-4991-A458-B10972805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08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27AA-39D5-4175-95AC-BB717E530CB7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66B8-C4EC-4991-A458-B10972805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1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27AA-39D5-4175-95AC-BB717E530CB7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66B8-C4EC-4991-A458-B10972805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1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27AA-39D5-4175-95AC-BB717E530CB7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66B8-C4EC-4991-A458-B10972805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8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27AA-39D5-4175-95AC-BB717E530CB7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66B8-C4EC-4991-A458-B10972805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4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27AA-39D5-4175-95AC-BB717E530CB7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66B8-C4EC-4991-A458-B10972805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3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27AA-39D5-4175-95AC-BB717E530CB7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66B8-C4EC-4991-A458-B10972805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9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27AA-39D5-4175-95AC-BB717E530CB7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66B8-C4EC-4991-A458-B10972805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0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27AA-39D5-4175-95AC-BB717E530CB7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66B8-C4EC-4991-A458-B10972805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5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27AA-39D5-4175-95AC-BB717E530CB7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66B8-C4EC-4991-A458-B10972805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3527AA-39D5-4175-95AC-BB717E530CB7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466B8-C4EC-4991-A458-B10972805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74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u este disponibilă nicio descriere pentru fotografie.">
            <a:extLst>
              <a:ext uri="{FF2B5EF4-FFF2-40B4-BE49-F238E27FC236}">
                <a16:creationId xmlns:a16="http://schemas.microsoft.com/office/drawing/2014/main" id="{05C54562-0D45-4595-9704-B69581AA9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17" y="0"/>
            <a:ext cx="6694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23A07EBF-001F-49C3-BD24-B5B83C54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5" y="307731"/>
            <a:ext cx="5297733" cy="1545517"/>
          </a:xfrm>
        </p:spPr>
        <p:txBody>
          <a:bodyPr/>
          <a:lstStyle/>
          <a:p>
            <a:r>
              <a:rPr lang="ro-RO" dirty="0"/>
              <a:t>In pătratele de la baza imaginii, sunt reprezentate obiecte pe care le regăsiți mai sus.</a:t>
            </a:r>
            <a:endParaRPr lang="en-US" dirty="0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2FCC631E-98F7-4828-87E1-690B4255EA1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57199" y="3815863"/>
            <a:ext cx="4686301" cy="2558560"/>
          </a:xfrm>
        </p:spPr>
        <p:txBody>
          <a:bodyPr>
            <a:normAutofit/>
          </a:bodyPr>
          <a:lstStyle/>
          <a:p>
            <a:r>
              <a:rPr lang="ro-RO" sz="2400" dirty="0"/>
              <a:t>Numărați și asociați cifra corespunzătoare.</a:t>
            </a:r>
          </a:p>
          <a:p>
            <a:r>
              <a:rPr lang="ro-RO" sz="2400" dirty="0"/>
              <a:t>Ex. Câte cănițe sunt pe mobila de bucătărie?</a:t>
            </a:r>
          </a:p>
          <a:p>
            <a:r>
              <a:rPr lang="ro-RO" sz="2400" dirty="0"/>
              <a:t>Răspunsul poate fi dat prin ridicarea cifrei.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984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u este disponibilă nicio descriere pentru fotografie.">
            <a:extLst>
              <a:ext uri="{FF2B5EF4-FFF2-40B4-BE49-F238E27FC236}">
                <a16:creationId xmlns:a16="http://schemas.microsoft.com/office/drawing/2014/main" id="{6C24E999-26C6-4A2A-A178-9D2798B6E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00013"/>
            <a:ext cx="649605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7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u este disponibilă nicio descriere pentru fotografie.">
            <a:extLst>
              <a:ext uri="{FF2B5EF4-FFF2-40B4-BE49-F238E27FC236}">
                <a16:creationId xmlns:a16="http://schemas.microsoft.com/office/drawing/2014/main" id="{5FF01EA2-D50A-4171-86F2-616AC3B34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00013"/>
            <a:ext cx="649605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8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u este disponibilă nicio descriere pentru fotografie.">
            <a:extLst>
              <a:ext uri="{FF2B5EF4-FFF2-40B4-BE49-F238E27FC236}">
                <a16:creationId xmlns:a16="http://schemas.microsoft.com/office/drawing/2014/main" id="{833489D8-279B-4EE1-8CA8-80E9C6CBB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00013"/>
            <a:ext cx="649605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59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u este disponibilă nicio descriere pentru fotografie.">
            <a:extLst>
              <a:ext uri="{FF2B5EF4-FFF2-40B4-BE49-F238E27FC236}">
                <a16:creationId xmlns:a16="http://schemas.microsoft.com/office/drawing/2014/main" id="{55C1F240-931B-46BA-9910-8AE59C840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00013"/>
            <a:ext cx="649605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0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ste posibil ca imaginea să conţină: text">
            <a:extLst>
              <a:ext uri="{FF2B5EF4-FFF2-40B4-BE49-F238E27FC236}">
                <a16:creationId xmlns:a16="http://schemas.microsoft.com/office/drawing/2014/main" id="{074592F3-28D9-42FC-B82B-05301D16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00013"/>
            <a:ext cx="649605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221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41</Words>
  <Application>Microsoft Office PowerPoint</Application>
  <PresentationFormat>Ecran lat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In pătratele de la baza imaginii, sunt reprezentate obiecte pe care le regăsiți mai sus.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Petruta Szasz</dc:creator>
  <cp:lastModifiedBy>Petruta Szasz</cp:lastModifiedBy>
  <cp:revision>24</cp:revision>
  <dcterms:created xsi:type="dcterms:W3CDTF">2020-05-18T08:18:17Z</dcterms:created>
  <dcterms:modified xsi:type="dcterms:W3CDTF">2026-02-19T10:54:11Z</dcterms:modified>
</cp:coreProperties>
</file>