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4"/>
  </p:notesMasterIdLst>
  <p:sldIdLst>
    <p:sldId id="257" r:id="rId3"/>
    <p:sldId id="258" r:id="rId4"/>
    <p:sldId id="259" r:id="rId5"/>
    <p:sldId id="266" r:id="rId6"/>
    <p:sldId id="276" r:id="rId7"/>
    <p:sldId id="260" r:id="rId8"/>
    <p:sldId id="268" r:id="rId9"/>
    <p:sldId id="278" r:id="rId10"/>
    <p:sldId id="261" r:id="rId11"/>
    <p:sldId id="270" r:id="rId12"/>
    <p:sldId id="279" r:id="rId13"/>
    <p:sldId id="262" r:id="rId14"/>
    <p:sldId id="272" r:id="rId15"/>
    <p:sldId id="280" r:id="rId16"/>
    <p:sldId id="263" r:id="rId17"/>
    <p:sldId id="274" r:id="rId18"/>
    <p:sldId id="281" r:id="rId19"/>
    <p:sldId id="264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65" r:id="rId31"/>
    <p:sldId id="267" r:id="rId32"/>
    <p:sldId id="292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6F54A702-D2A5-4D7B-B25E-9E6A2E3D34A9}">
          <p14:sldIdLst/>
        </p14:section>
        <p14:section name="Section par défaut" id="{03C63927-F781-4C6A-A6C5-226441A7B769}">
          <p14:sldIdLst>
            <p14:sldId id="257"/>
            <p14:sldId id="258"/>
            <p14:sldId id="259"/>
            <p14:sldId id="266"/>
            <p14:sldId id="276"/>
            <p14:sldId id="260"/>
            <p14:sldId id="268"/>
            <p14:sldId id="278"/>
            <p14:sldId id="261"/>
            <p14:sldId id="270"/>
            <p14:sldId id="279"/>
            <p14:sldId id="262"/>
            <p14:sldId id="272"/>
            <p14:sldId id="280"/>
            <p14:sldId id="263"/>
            <p14:sldId id="274"/>
            <p14:sldId id="281"/>
            <p14:sldId id="264"/>
            <p14:sldId id="282"/>
          </p14:sldIdLst>
        </p14:section>
        <p14:section name="Section par défaut" id="{B7A499EE-873B-48B9-B71E-B1DAC4742E96}">
          <p14:sldIdLst>
            <p14:sldId id="283"/>
          </p14:sldIdLst>
        </p14:section>
        <p14:section name="Bonne série" id="{CBE30AD3-6BC1-465C-84A0-2A83CA8D0033}">
          <p14:sldIdLst>
            <p14:sldId id="284"/>
            <p14:sldId id="285"/>
            <p14:sldId id="286"/>
            <p14:sldId id="287"/>
            <p14:sldId id="288"/>
          </p14:sldIdLst>
        </p14:section>
        <p14:section name="Mauvaise série" id="{516BCFBF-B29C-4D21-A3FD-51B2C6ADD7A2}">
          <p14:sldIdLst>
            <p14:sldId id="289"/>
            <p14:sldId id="290"/>
            <p14:sldId id="291"/>
            <p14:sldId id="265"/>
            <p14:sldId id="267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869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1B69C2-3BEC-493F-9080-1A2A56E7786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6FD6B-77A6-4F7F-8E5C-4C98B4F0AC5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1866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Code 04679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70A6FC-0C64-4C0B-BF6C-43D0C261BBC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093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3521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865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1564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6220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9001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647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0516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2662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1463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9649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4434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19899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207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3399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2144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511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806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6299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0714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6241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434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104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DF632-95C8-4B16-A527-972B1958A02B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9104-9A80-4269-BB5D-565AC51B831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3416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D143F-F60E-4F25-A799-EAF594911755}" type="datetimeFigureOut">
              <a:rPr lang="fr-FR" smtClean="0"/>
              <a:t>06/11/2025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8A407-2913-410B-A6B3-81E191FA0173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469"/>
            <a:ext cx="12192000" cy="682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67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37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5" Type="http://schemas.openxmlformats.org/officeDocument/2006/relationships/slide" Target="slide1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5" Type="http://schemas.openxmlformats.org/officeDocument/2006/relationships/image" Target="../media/image3.png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slide" Target="slide13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slide" Target="slide14.xml"/><Relationship Id="rId5" Type="http://schemas.openxmlformats.org/officeDocument/2006/relationships/image" Target="../media/image10.png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5" Type="http://schemas.openxmlformats.org/officeDocument/2006/relationships/slide" Target="slide1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5" Type="http://schemas.openxmlformats.org/officeDocument/2006/relationships/image" Target="../media/image3.png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slide" Target="slide16.xm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slide" Target="slide17.xml"/><Relationship Id="rId5" Type="http://schemas.openxmlformats.org/officeDocument/2006/relationships/image" Target="../media/image11.png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6" Type="http://schemas.openxmlformats.org/officeDocument/2006/relationships/slide" Target="slide18.xml"/><Relationship Id="rId5" Type="http://schemas.openxmlformats.org/officeDocument/2006/relationships/image" Target="../media/image3.png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5" Type="http://schemas.openxmlformats.org/officeDocument/2006/relationships/image" Target="../media/image3.png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6" Type="http://schemas.openxmlformats.org/officeDocument/2006/relationships/audio" Target="../media/audio1.wav"/><Relationship Id="rId5" Type="http://schemas.openxmlformats.org/officeDocument/2006/relationships/slide" Target="slide20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audio" Target="../media/audio1.wav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audio" Target="../media/audio1.wav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audio" Target="../media/audio1.wav"/><Relationship Id="rId4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audio" Target="../media/audio2.wav"/><Relationship Id="rId4" Type="http://schemas.openxmlformats.org/officeDocument/2006/relationships/slide" Target="slide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8.xml"/><Relationship Id="rId6" Type="http://schemas.openxmlformats.org/officeDocument/2006/relationships/audio" Target="../media/audio3.wav"/><Relationship Id="rId5" Type="http://schemas.openxmlformats.org/officeDocument/2006/relationships/audio" Target="../media/audio1.wav"/><Relationship Id="rId4" Type="http://schemas.openxmlformats.org/officeDocument/2006/relationships/slide" Target="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8.xml"/><Relationship Id="rId6" Type="http://schemas.openxmlformats.org/officeDocument/2006/relationships/audio" Target="../media/audio3.wav"/><Relationship Id="rId5" Type="http://schemas.openxmlformats.org/officeDocument/2006/relationships/audio" Target="../media/audio1.wav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8.xml"/><Relationship Id="rId6" Type="http://schemas.openxmlformats.org/officeDocument/2006/relationships/audio" Target="../media/audio3.wav"/><Relationship Id="rId5" Type="http://schemas.openxmlformats.org/officeDocument/2006/relationships/audio" Target="../media/audio1.wav"/><Relationship Id="rId4" Type="http://schemas.openxmlformats.org/officeDocument/2006/relationships/slide" Target="slid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8.xml"/><Relationship Id="rId6" Type="http://schemas.openxmlformats.org/officeDocument/2006/relationships/audio" Target="../media/audio3.wav"/><Relationship Id="rId5" Type="http://schemas.openxmlformats.org/officeDocument/2006/relationships/audio" Target="../media/audio1.wav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Layout" Target="../slideLayouts/slideLayout2.xml"/><Relationship Id="rId7" Type="http://schemas.openxmlformats.org/officeDocument/2006/relationships/slide" Target="slide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8.xml"/><Relationship Id="rId6" Type="http://schemas.openxmlformats.org/officeDocument/2006/relationships/audio" Target="../media/audio1.wav"/><Relationship Id="rId5" Type="http://schemas.openxmlformats.org/officeDocument/2006/relationships/slide" Target="slide20.xml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9.mp4"/><Relationship Id="rId1" Type="http://schemas.microsoft.com/office/2007/relationships/media" Target="../media/media19.mp4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slide" Target="slide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slide" Target="slide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8.png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slide" Target="slide9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3.png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1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slide" Target="slide15.xml"/><Relationship Id="rId5" Type="http://schemas.openxmlformats.org/officeDocument/2006/relationships/image" Target="../media/image9.png"/><Relationship Id="rId4" Type="http://schemas.openxmlformats.org/officeDocument/2006/relationships/slide" Target="slide9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C0590E57-34AB-42BB-A05E-FFFAFBE7F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083"/>
            <a:ext cx="10515600" cy="966353"/>
          </a:xfrm>
        </p:spPr>
        <p:txBody>
          <a:bodyPr/>
          <a:lstStyle/>
          <a:p>
            <a:pPr algn="ctr"/>
            <a:r>
              <a:rPr lang="fr-FR" b="1">
                <a:latin typeface="Chalkboard SE" panose="03050602040202020205" pitchFamily="66" charset="0"/>
                <a:ea typeface="Chalkboard SE" panose="03050602040202020205" pitchFamily="66" charset="0"/>
              </a:rPr>
              <a:t>Medalia de aur prinsă în capcană!</a:t>
            </a:r>
            <a:endParaRPr lang="fr-FR" b="1" dirty="0">
              <a:latin typeface="Chalkboard SE" panose="03050602040202020205" pitchFamily="66" charset="0"/>
              <a:ea typeface="Chalkboard SE" panose="03050602040202020205" pitchFamily="66" charset="0"/>
            </a:endParaRP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1D97A23-079E-4807-ABBB-6B23EFEBDE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6438" y="1698624"/>
            <a:ext cx="5548859" cy="45402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1Salut-copii-eu-sunt-">
            <a:hlinkClick r:id="" action="ppaction://media"/>
            <a:extLst>
              <a:ext uri="{FF2B5EF4-FFF2-40B4-BE49-F238E27FC236}">
                <a16:creationId xmlns:a16="http://schemas.microsoft.com/office/drawing/2014/main" id="{F681D40C-3A94-E9EC-3B74-AED194C380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84914" y="1808768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745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500"/>
    </mc:Choice>
    <mc:Fallback xmlns="">
      <p:transition spd="slow" advTm="37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B63D33-4B89-417B-9FB9-039B4D44C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3" y="699352"/>
            <a:ext cx="11667067" cy="1325563"/>
          </a:xfrm>
        </p:spPr>
        <p:txBody>
          <a:bodyPr>
            <a:noAutofit/>
          </a:bodyPr>
          <a:lstStyle/>
          <a:p>
            <a:r>
              <a:rPr lang="fr-FR" sz="5400"/>
              <a:t>Înc</a:t>
            </a:r>
            <a:r>
              <a:rPr lang="fr-FR" sz="5400">
                <a:solidFill>
                  <a:prstClr val="black"/>
                </a:solidFill>
              </a:rPr>
              <a:t>ă</a:t>
            </a:r>
            <a:r>
              <a:rPr lang="fr-FR" sz="5400"/>
              <a:t> o enigm</a:t>
            </a:r>
            <a:r>
              <a:rPr lang="fr-FR" sz="5400">
                <a:solidFill>
                  <a:prstClr val="black"/>
                </a:solidFill>
              </a:rPr>
              <a:t>ă</a:t>
            </a:r>
            <a:r>
              <a:rPr lang="fr-FR" sz="5400"/>
              <a:t> rezolvat</a:t>
            </a:r>
            <a:r>
              <a:rPr lang="fr-FR" sz="5400">
                <a:solidFill>
                  <a:prstClr val="black"/>
                </a:solidFill>
              </a:rPr>
              <a:t>ă</a:t>
            </a:r>
            <a:r>
              <a:rPr lang="fr-FR" sz="5400"/>
              <a:t>! </a:t>
            </a:r>
            <a:br>
              <a:rPr lang="fr-FR" sz="5400"/>
            </a:br>
            <a:r>
              <a:rPr lang="fr-FR" sz="5400"/>
              <a:t>Bine jucat, copii!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BFFFD8-A976-4B3A-82C2-C5BDDFED3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933" y="3142516"/>
            <a:ext cx="6671734" cy="1040378"/>
          </a:xfrm>
        </p:spPr>
        <p:txBody>
          <a:bodyPr>
            <a:normAutofit/>
          </a:bodyPr>
          <a:lstStyle/>
          <a:p>
            <a:pPr marL="0" lvl="0" indent="0">
              <a:spcBef>
                <a:spcPct val="0"/>
              </a:spcBef>
              <a:buNone/>
              <a:defRPr/>
            </a:pPr>
            <a:r>
              <a:rPr lang="fr-FR" sz="5400">
                <a:solidFill>
                  <a:prstClr val="black"/>
                </a:solidFill>
                <a:latin typeface="Calibri Light" panose="020F0302020204030204"/>
              </a:rPr>
              <a:t>Ați câștigat a treia cifră. 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endParaRPr lang="fr-FR" sz="540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5" name="03Încă-o-enigmă-rezolv">
            <a:hlinkClick r:id="" action="ppaction://media"/>
            <a:extLst>
              <a:ext uri="{FF2B5EF4-FFF2-40B4-BE49-F238E27FC236}">
                <a16:creationId xmlns:a16="http://schemas.microsoft.com/office/drawing/2014/main" id="{1E189E8E-2E5A-D670-9B7E-A09AB78D2E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21600" y="2221617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AB5AE4B-D7CB-5137-472E-BE10644A613B}"/>
              </a:ext>
            </a:extLst>
          </p:cNvPr>
          <p:cNvSpPr/>
          <p:nvPr/>
        </p:nvSpPr>
        <p:spPr>
          <a:xfrm>
            <a:off x="2199779" y="4381617"/>
            <a:ext cx="2008875" cy="20428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3800" b="1" i="0" u="none" strike="noStrike" kern="1200" cap="none" spc="0" normalizeH="0" baseline="0" noProof="0">
              <a:ln>
                <a:solidFill>
                  <a:prstClr val="black"/>
                </a:solidFill>
              </a:ln>
              <a:solidFill>
                <a:srgbClr val="FF0000"/>
              </a:solidFill>
              <a:effectLst/>
              <a:uLnTx/>
              <a:uFillTx/>
              <a:latin typeface="Sketch Nice" panose="02000500000000000000" pitchFamily="2" charset="0"/>
              <a:ea typeface="+mn-ea"/>
              <a:cs typeface="Mogra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F67780-DDF4-D5A1-1722-ECD12E718437}"/>
              </a:ext>
            </a:extLst>
          </p:cNvPr>
          <p:cNvSpPr/>
          <p:nvPr/>
        </p:nvSpPr>
        <p:spPr>
          <a:xfrm rot="10800000">
            <a:off x="2049379" y="4196792"/>
            <a:ext cx="2008875" cy="20428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KG Second Chances Sketch" panose="02000000000000000000" pitchFamily="2" charset="0"/>
                <a:ea typeface="+mn-ea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4" name="Rectangle 3">
            <a:hlinkClick r:id="rId5" action="ppaction://hlinksldjump"/>
            <a:extLst>
              <a:ext uri="{FF2B5EF4-FFF2-40B4-BE49-F238E27FC236}">
                <a16:creationId xmlns:a16="http://schemas.microsoft.com/office/drawing/2014/main" id="{C8635A17-0528-4A1D-90D7-060138C764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33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45B72-3F3C-C963-ED61-761FC4EDD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4" action="ppaction://hlinksldjump"/>
            <a:extLst>
              <a:ext uri="{FF2B5EF4-FFF2-40B4-BE49-F238E27FC236}">
                <a16:creationId xmlns:a16="http://schemas.microsoft.com/office/drawing/2014/main" id="{416882E0-347F-3E3D-7775-ED993C06AE7A}"/>
              </a:ext>
            </a:extLst>
          </p:cNvPr>
          <p:cNvSpPr/>
          <p:nvPr/>
        </p:nvSpPr>
        <p:spPr>
          <a:xfrm>
            <a:off x="0" y="-32657"/>
            <a:ext cx="12168000" cy="68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36E6B3E-66D3-66B8-398C-9B1CF4725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6000"/>
              <a:t>Nu este răspunsul bun.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6B4DC2-1ADC-E655-7D45-4B0ABDD10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85067"/>
            <a:ext cx="10515600" cy="28918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6000">
                <a:latin typeface="+mj-lt"/>
                <a:ea typeface="+mj-ea"/>
                <a:cs typeface="+mj-cs"/>
              </a:rPr>
              <a:t>Dar nu-i nimic!</a:t>
            </a:r>
          </a:p>
          <a:p>
            <a:pPr marL="0" indent="0">
              <a:buNone/>
            </a:pPr>
            <a:r>
              <a:rPr lang="fr-FR" sz="6000">
                <a:latin typeface="+mj-lt"/>
                <a:ea typeface="+mj-ea"/>
                <a:cs typeface="+mj-cs"/>
              </a:rPr>
              <a:t>Începem din nou.</a:t>
            </a:r>
            <a:endParaRPr lang="fr-FR" sz="6000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Nu-este-răspunsul-bu">
            <a:hlinkClick r:id="" action="ppaction://media"/>
            <a:extLst>
              <a:ext uri="{FF2B5EF4-FFF2-40B4-BE49-F238E27FC236}">
                <a16:creationId xmlns:a16="http://schemas.microsoft.com/office/drawing/2014/main" id="{8ECFEA9D-6DB2-7012-D96E-87E073A3362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33800" y="142240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59618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4" action="ppaction://hlinksldjump"/>
            <a:extLst>
              <a:ext uri="{FF2B5EF4-FFF2-40B4-BE49-F238E27FC236}">
                <a16:creationId xmlns:a16="http://schemas.microsoft.com/office/drawing/2014/main" id="{EBA52B14-533B-4914-9466-808CF5533E95}"/>
              </a:ext>
            </a:extLst>
          </p:cNvPr>
          <p:cNvSpPr/>
          <p:nvPr/>
        </p:nvSpPr>
        <p:spPr>
          <a:xfrm>
            <a:off x="-3809" y="17519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F68F730-A808-4119-9817-1FBA63A5C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000" y="360000"/>
            <a:ext cx="10515600" cy="1325563"/>
          </a:xfrm>
        </p:spPr>
        <p:txBody>
          <a:bodyPr/>
          <a:lstStyle/>
          <a:p>
            <a:r>
              <a:rPr lang="fr-FR"/>
              <a:t>a 4-a enigmă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60F7FDB-C824-4E41-ABFC-4595B591A4D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3490" y="191322"/>
            <a:ext cx="5040000" cy="6480000"/>
          </a:xfrm>
          <a:effectLst>
            <a:outerShdw sx="116000" sy="116000" algn="ctr" rotWithShape="0">
              <a:schemeClr val="bg1">
                <a:alpha val="40000"/>
              </a:schemeClr>
            </a:outerShdw>
          </a:effectLst>
        </p:spPr>
      </p:pic>
      <p:sp>
        <p:nvSpPr>
          <p:cNvPr id="11" name="Rectangle 10">
            <a:hlinkClick r:id="rId6" action="ppaction://hlinksldjump"/>
            <a:extLst>
              <a:ext uri="{FF2B5EF4-FFF2-40B4-BE49-F238E27FC236}">
                <a16:creationId xmlns:a16="http://schemas.microsoft.com/office/drawing/2014/main" id="{79A419AF-5670-4324-8793-CB0939F5801F}"/>
              </a:ext>
            </a:extLst>
          </p:cNvPr>
          <p:cNvSpPr/>
          <p:nvPr/>
        </p:nvSpPr>
        <p:spPr>
          <a:xfrm>
            <a:off x="6092191" y="5576341"/>
            <a:ext cx="5261609" cy="12816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hlinkClick r:id="rId7" action="ppaction://hlinksldjump"/>
            <a:extLst>
              <a:ext uri="{FF2B5EF4-FFF2-40B4-BE49-F238E27FC236}">
                <a16:creationId xmlns:a16="http://schemas.microsoft.com/office/drawing/2014/main" id="{310EE9C5-DF7D-4E22-AED6-E6092CDD1972}"/>
              </a:ext>
            </a:extLst>
          </p:cNvPr>
          <p:cNvSpPr/>
          <p:nvPr/>
        </p:nvSpPr>
        <p:spPr>
          <a:xfrm>
            <a:off x="8289561" y="5576341"/>
            <a:ext cx="809469" cy="12816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hlinkClick r:id="rId7" action="ppaction://hlinksldjump"/>
            <a:extLst>
              <a:ext uri="{FF2B5EF4-FFF2-40B4-BE49-F238E27FC236}">
                <a16:creationId xmlns:a16="http://schemas.microsoft.com/office/drawing/2014/main" id="{74887B33-3B53-471B-A400-4F9C4F3DF7F4}"/>
              </a:ext>
            </a:extLst>
          </p:cNvPr>
          <p:cNvSpPr/>
          <p:nvPr/>
        </p:nvSpPr>
        <p:spPr>
          <a:xfrm>
            <a:off x="9467557" y="5725551"/>
            <a:ext cx="565464" cy="11149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6-A-patra-enigmă-Georg">
            <a:hlinkClick r:id="" action="ppaction://media"/>
            <a:extLst>
              <a:ext uri="{FF2B5EF4-FFF2-40B4-BE49-F238E27FC236}">
                <a16:creationId xmlns:a16="http://schemas.microsoft.com/office/drawing/2014/main" id="{70201C23-5473-7850-DE99-58BD49931E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0000" y="180000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93687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B63D33-4B89-417B-9FB9-039B4D44C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fr-FR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Bravo, copii!</a:t>
            </a:r>
            <a:endParaRPr lang="fr-FR" sz="48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BFFFD8-A976-4B3A-82C2-C5BDDFED3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ct val="0"/>
              </a:spcBef>
              <a:buNone/>
              <a:defRPr/>
            </a:pPr>
            <a:r>
              <a:rPr lang="fr-FR" sz="6000">
                <a:solidFill>
                  <a:prstClr val="black"/>
                </a:solidFill>
                <a:latin typeface="Calibri Light" panose="020F0302020204030204"/>
              </a:rPr>
              <a:t>Ați câștigat a patra cifră. 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endParaRPr lang="fr-FR" sz="5400">
              <a:solidFill>
                <a:prstClr val="black"/>
              </a:solidFill>
              <a:latin typeface="Calibri Light" panose="020F0302020204030204"/>
            </a:endParaRPr>
          </a:p>
          <a:p>
            <a:pPr marL="0" indent="0">
              <a:buNone/>
            </a:pPr>
            <a:r>
              <a:rPr lang="fr-FR" sz="6000">
                <a:solidFill>
                  <a:srgbClr val="FF0000"/>
                </a:solidFill>
              </a:rPr>
              <a:t>			</a:t>
            </a:r>
          </a:p>
          <a:p>
            <a:pPr marL="0" indent="0">
              <a:buNone/>
            </a:pPr>
            <a:endParaRPr lang="fr-FR" sz="7200" b="1" dirty="0">
              <a:solidFill>
                <a:srgbClr val="FF0000"/>
              </a:solidFill>
            </a:endParaRPr>
          </a:p>
          <a:p>
            <a:pPr marL="0" lvl="0" indent="0">
              <a:spcBef>
                <a:spcPct val="0"/>
              </a:spcBef>
              <a:buNone/>
              <a:defRPr/>
            </a:pPr>
            <a:r>
              <a:rPr lang="fr-FR" sz="6000">
                <a:solidFill>
                  <a:prstClr val="black"/>
                </a:solidFill>
                <a:latin typeface="Calibri Light" panose="020F0302020204030204"/>
              </a:rPr>
              <a:t>Mai lipsește una!</a:t>
            </a:r>
          </a:p>
        </p:txBody>
      </p:sp>
      <p:pic>
        <p:nvPicPr>
          <p:cNvPr id="5" name="04Bravo-copii-ați-câșt">
            <a:hlinkClick r:id="" action="ppaction://media"/>
            <a:extLst>
              <a:ext uri="{FF2B5EF4-FFF2-40B4-BE49-F238E27FC236}">
                <a16:creationId xmlns:a16="http://schemas.microsoft.com/office/drawing/2014/main" id="{844FE74A-9669-3633-5D7F-0604EF6946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80933" y="238760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80B5DC0-95B9-ED66-830B-A92379557BB7}"/>
              </a:ext>
            </a:extLst>
          </p:cNvPr>
          <p:cNvSpPr/>
          <p:nvPr/>
        </p:nvSpPr>
        <p:spPr>
          <a:xfrm>
            <a:off x="2462425" y="2642316"/>
            <a:ext cx="2008875" cy="20428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KG Second Chances Sketch" panose="02000000000000000000" pitchFamily="2" charset="0"/>
                <a:ea typeface="+mn-ea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4" name="Rectangle 3">
            <a:hlinkClick r:id="rId5" action="ppaction://hlinksldjump"/>
            <a:extLst>
              <a:ext uri="{FF2B5EF4-FFF2-40B4-BE49-F238E27FC236}">
                <a16:creationId xmlns:a16="http://schemas.microsoft.com/office/drawing/2014/main" id="{2CE5BAC5-2ACD-4889-86BE-EB8909345323}"/>
              </a:ext>
            </a:extLst>
          </p:cNvPr>
          <p:cNvSpPr/>
          <p:nvPr/>
        </p:nvSpPr>
        <p:spPr>
          <a:xfrm>
            <a:off x="0" y="0"/>
            <a:ext cx="12191999" cy="68906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85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A6949-1F0F-AC7D-7475-3287049F4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4" action="ppaction://hlinksldjump"/>
            <a:extLst>
              <a:ext uri="{FF2B5EF4-FFF2-40B4-BE49-F238E27FC236}">
                <a16:creationId xmlns:a16="http://schemas.microsoft.com/office/drawing/2014/main" id="{96441D4E-BFB7-A9D8-D7D5-4799F1174243}"/>
              </a:ext>
            </a:extLst>
          </p:cNvPr>
          <p:cNvSpPr/>
          <p:nvPr/>
        </p:nvSpPr>
        <p:spPr>
          <a:xfrm>
            <a:off x="0" y="-32657"/>
            <a:ext cx="12168000" cy="68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C9A000-449D-E368-440B-47BF4BFBC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6000"/>
              <a:t>Nu este răspunsul bun.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F1F668F-1A8B-2340-E896-1266C5743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85067"/>
            <a:ext cx="10515600" cy="28918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6000">
                <a:latin typeface="+mj-lt"/>
                <a:ea typeface="+mj-ea"/>
                <a:cs typeface="+mj-cs"/>
              </a:rPr>
              <a:t>Dar nu-i nimic!</a:t>
            </a:r>
          </a:p>
          <a:p>
            <a:pPr marL="0" indent="0">
              <a:buNone/>
            </a:pPr>
            <a:r>
              <a:rPr lang="fr-FR" sz="6000">
                <a:latin typeface="+mj-lt"/>
                <a:ea typeface="+mj-ea"/>
                <a:cs typeface="+mj-cs"/>
              </a:rPr>
              <a:t>Începem din nou.</a:t>
            </a:r>
            <a:endParaRPr lang="fr-FR" sz="6000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Nu-este-răspunsul-bu">
            <a:hlinkClick r:id="" action="ppaction://media"/>
            <a:extLst>
              <a:ext uri="{FF2B5EF4-FFF2-40B4-BE49-F238E27FC236}">
                <a16:creationId xmlns:a16="http://schemas.microsoft.com/office/drawing/2014/main" id="{839CD713-9301-F723-B3FC-4D3C7DB2601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33800" y="142240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07848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4" action="ppaction://hlinksldjump"/>
            <a:extLst>
              <a:ext uri="{FF2B5EF4-FFF2-40B4-BE49-F238E27FC236}">
                <a16:creationId xmlns:a16="http://schemas.microsoft.com/office/drawing/2014/main" id="{2736E82C-2F0F-44D1-9584-FD7B09FBDE6D}"/>
              </a:ext>
            </a:extLst>
          </p:cNvPr>
          <p:cNvSpPr/>
          <p:nvPr/>
        </p:nvSpPr>
        <p:spPr>
          <a:xfrm>
            <a:off x="-48725" y="-1053"/>
            <a:ext cx="121920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44EF0F3-A2EC-417F-8F95-EC0254B18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 5-a enigmă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578BD38A-8BD3-4EA4-A61D-A00B84E998E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2398" y="187947"/>
            <a:ext cx="5040000" cy="6480000"/>
          </a:xfrm>
          <a:effectLst>
            <a:outerShdw sx="116000" sy="116000" algn="ctr" rotWithShape="0">
              <a:schemeClr val="bg1">
                <a:alpha val="40000"/>
              </a:schemeClr>
            </a:outerShdw>
          </a:effectLst>
        </p:spPr>
      </p:pic>
      <p:sp>
        <p:nvSpPr>
          <p:cNvPr id="10" name="Rectangle 9">
            <a:hlinkClick r:id="rId6" action="ppaction://hlinksldjump"/>
            <a:extLst>
              <a:ext uri="{FF2B5EF4-FFF2-40B4-BE49-F238E27FC236}">
                <a16:creationId xmlns:a16="http://schemas.microsoft.com/office/drawing/2014/main" id="{A503A0FC-B894-42CE-81BA-711048C7F982}"/>
              </a:ext>
            </a:extLst>
          </p:cNvPr>
          <p:cNvSpPr/>
          <p:nvPr/>
        </p:nvSpPr>
        <p:spPr>
          <a:xfrm>
            <a:off x="6147535" y="5291528"/>
            <a:ext cx="5158200" cy="1566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hlinkClick r:id="rId7" action="ppaction://hlinksldjump"/>
            <a:extLst>
              <a:ext uri="{FF2B5EF4-FFF2-40B4-BE49-F238E27FC236}">
                <a16:creationId xmlns:a16="http://schemas.microsoft.com/office/drawing/2014/main" id="{872E59D2-0A19-4E47-B09D-DCB3A8E2DF18}"/>
              </a:ext>
            </a:extLst>
          </p:cNvPr>
          <p:cNvSpPr/>
          <p:nvPr/>
        </p:nvSpPr>
        <p:spPr>
          <a:xfrm>
            <a:off x="8364511" y="5291528"/>
            <a:ext cx="854440" cy="1566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7-A-cincea-și-ultima-e">
            <a:hlinkClick r:id="" action="ppaction://media"/>
            <a:extLst>
              <a:ext uri="{FF2B5EF4-FFF2-40B4-BE49-F238E27FC236}">
                <a16:creationId xmlns:a16="http://schemas.microsoft.com/office/drawing/2014/main" id="{8762ADBA-4992-98B2-04EC-CDCA985F0DA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0000" y="180000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66705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66FF727E-3080-ED68-811D-ED16E9E799AC}"/>
              </a:ext>
            </a:extLst>
          </p:cNvPr>
          <p:cNvSpPr/>
          <p:nvPr/>
        </p:nvSpPr>
        <p:spPr>
          <a:xfrm>
            <a:off x="0" y="-32657"/>
            <a:ext cx="12168000" cy="68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2B63D33-4B89-417B-9FB9-039B4D44C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fr-FR" sz="6000">
                <a:solidFill>
                  <a:prstClr val="black"/>
                </a:solidFill>
              </a:rPr>
              <a:t>Felicitări, copii!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BFFFD8-A976-4B3A-82C2-C5BDDFED3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2998044"/>
          </a:xfrm>
        </p:spPr>
        <p:txBody>
          <a:bodyPr>
            <a:normAutofit/>
          </a:bodyPr>
          <a:lstStyle/>
          <a:p>
            <a:pPr marL="0" lvl="0" indent="0">
              <a:spcBef>
                <a:spcPct val="0"/>
              </a:spcBef>
              <a:buNone/>
              <a:defRPr/>
            </a:pPr>
            <a:endParaRPr lang="fr-FR" sz="5400">
              <a:solidFill>
                <a:prstClr val="black"/>
              </a:solidFill>
              <a:latin typeface="Calibri Light" panose="020F0302020204030204"/>
            </a:endParaRPr>
          </a:p>
          <a:p>
            <a:pPr marL="0" lvl="0" indent="0">
              <a:spcBef>
                <a:spcPct val="0"/>
              </a:spcBef>
              <a:buNone/>
              <a:defRPr/>
            </a:pPr>
            <a:r>
              <a:rPr lang="fr-FR" sz="6000">
                <a:solidFill>
                  <a:prstClr val="black"/>
                </a:solidFill>
                <a:latin typeface="Calibri Light" panose="020F0302020204030204"/>
              </a:rPr>
              <a:t>Ați câștigat 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r>
              <a:rPr lang="fr-FR" sz="6000">
                <a:solidFill>
                  <a:prstClr val="black"/>
                </a:solidFill>
                <a:latin typeface="Calibri Light" panose="020F0302020204030204"/>
              </a:rPr>
              <a:t>și ultima cifră. </a:t>
            </a:r>
          </a:p>
        </p:txBody>
      </p:sp>
      <p:pic>
        <p:nvPicPr>
          <p:cNvPr id="4" name="05Felicitări-copii-ați">
            <a:hlinkClick r:id="" action="ppaction://media"/>
            <a:extLst>
              <a:ext uri="{FF2B5EF4-FFF2-40B4-BE49-F238E27FC236}">
                <a16:creationId xmlns:a16="http://schemas.microsoft.com/office/drawing/2014/main" id="{2287AA91-74FB-6F35-C8C5-F9D77306F95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83568" y="151909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4C41BC-C2CC-EDDB-07DA-BDD1581852CD}"/>
              </a:ext>
            </a:extLst>
          </p:cNvPr>
          <p:cNvSpPr/>
          <p:nvPr/>
        </p:nvSpPr>
        <p:spPr>
          <a:xfrm>
            <a:off x="2052009" y="4450066"/>
            <a:ext cx="2008875" cy="20428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KG Second Chances Sketch" panose="02000000000000000000" pitchFamily="2" charset="0"/>
                <a:ea typeface="+mn-ea"/>
                <a:cs typeface="Agent Orange" panose="00000400000000000000" pitchFamily="2" charset="0"/>
              </a:rPr>
              <a:t>0</a:t>
            </a:r>
          </a:p>
        </p:txBody>
      </p:sp>
      <p:sp>
        <p:nvSpPr>
          <p:cNvPr id="8" name="Rectangle 7">
            <a:hlinkClick r:id="rId6" action="ppaction://hlinksldjump"/>
            <a:extLst>
              <a:ext uri="{FF2B5EF4-FFF2-40B4-BE49-F238E27FC236}">
                <a16:creationId xmlns:a16="http://schemas.microsoft.com/office/drawing/2014/main" id="{F3266CB3-0ADF-4B8D-868B-C9B5D0043177}"/>
              </a:ext>
            </a:extLst>
          </p:cNvPr>
          <p:cNvSpPr/>
          <p:nvPr/>
        </p:nvSpPr>
        <p:spPr>
          <a:xfrm>
            <a:off x="0" y="11790"/>
            <a:ext cx="12192000" cy="68906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582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98727-E606-9950-66E6-603A0B61D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4" action="ppaction://hlinksldjump"/>
            <a:extLst>
              <a:ext uri="{FF2B5EF4-FFF2-40B4-BE49-F238E27FC236}">
                <a16:creationId xmlns:a16="http://schemas.microsoft.com/office/drawing/2014/main" id="{F11EA650-041F-EF7A-0660-75610C259475}"/>
              </a:ext>
            </a:extLst>
          </p:cNvPr>
          <p:cNvSpPr/>
          <p:nvPr/>
        </p:nvSpPr>
        <p:spPr>
          <a:xfrm>
            <a:off x="0" y="-32657"/>
            <a:ext cx="12168000" cy="68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D2C3E12-F412-3B84-E79F-9C77A12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6000"/>
              <a:t>Nu este răspunsul bun.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CCCCAA-618D-11CF-ADA2-660064F48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85067"/>
            <a:ext cx="10515600" cy="28918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6000">
                <a:latin typeface="+mj-lt"/>
                <a:ea typeface="+mj-ea"/>
                <a:cs typeface="+mj-cs"/>
              </a:rPr>
              <a:t>Dar nu-i nimic!</a:t>
            </a:r>
          </a:p>
          <a:p>
            <a:pPr marL="0" indent="0">
              <a:buNone/>
            </a:pPr>
            <a:r>
              <a:rPr lang="fr-FR" sz="6000">
                <a:latin typeface="+mj-lt"/>
                <a:ea typeface="+mj-ea"/>
                <a:cs typeface="+mj-cs"/>
              </a:rPr>
              <a:t>Începem din nou.</a:t>
            </a:r>
            <a:endParaRPr lang="fr-FR" sz="6000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Nu-este-răspunsul-bu">
            <a:hlinkClick r:id="" action="ppaction://media"/>
            <a:extLst>
              <a:ext uri="{FF2B5EF4-FFF2-40B4-BE49-F238E27FC236}">
                <a16:creationId xmlns:a16="http://schemas.microsoft.com/office/drawing/2014/main" id="{662B894A-F3B4-7D0F-F673-18C48FA7517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33800" y="142240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97687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CC8F079-6423-4C37-84D7-4691E3A20B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340" y="0"/>
            <a:ext cx="1041346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6A9D5E1B-4DF9-4FF1-BE5B-08DBE59FD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7340" y="216066"/>
            <a:ext cx="8588326" cy="1064094"/>
          </a:xfrm>
          <a:custGeom>
            <a:avLst/>
            <a:gdLst>
              <a:gd name="connsiteX0" fmla="*/ 0 w 8588326"/>
              <a:gd name="connsiteY0" fmla="*/ 177353 h 1064094"/>
              <a:gd name="connsiteX1" fmla="*/ 177353 w 8588326"/>
              <a:gd name="connsiteY1" fmla="*/ 0 h 1064094"/>
              <a:gd name="connsiteX2" fmla="*/ 930141 w 8588326"/>
              <a:gd name="connsiteY2" fmla="*/ 0 h 1064094"/>
              <a:gd name="connsiteX3" fmla="*/ 1271248 w 8588326"/>
              <a:gd name="connsiteY3" fmla="*/ 0 h 1064094"/>
              <a:gd name="connsiteX4" fmla="*/ 1859364 w 8588326"/>
              <a:gd name="connsiteY4" fmla="*/ 0 h 1064094"/>
              <a:gd name="connsiteX5" fmla="*/ 2282807 w 8588326"/>
              <a:gd name="connsiteY5" fmla="*/ 0 h 1064094"/>
              <a:gd name="connsiteX6" fmla="*/ 2953259 w 8588326"/>
              <a:gd name="connsiteY6" fmla="*/ 0 h 1064094"/>
              <a:gd name="connsiteX7" fmla="*/ 3376702 w 8588326"/>
              <a:gd name="connsiteY7" fmla="*/ 0 h 1064094"/>
              <a:gd name="connsiteX8" fmla="*/ 3800146 w 8588326"/>
              <a:gd name="connsiteY8" fmla="*/ 0 h 1064094"/>
              <a:gd name="connsiteX9" fmla="*/ 4470598 w 8588326"/>
              <a:gd name="connsiteY9" fmla="*/ 0 h 1064094"/>
              <a:gd name="connsiteX10" fmla="*/ 4894041 w 8588326"/>
              <a:gd name="connsiteY10" fmla="*/ 0 h 1064094"/>
              <a:gd name="connsiteX11" fmla="*/ 5482157 w 8588326"/>
              <a:gd name="connsiteY11" fmla="*/ 0 h 1064094"/>
              <a:gd name="connsiteX12" fmla="*/ 5905600 w 8588326"/>
              <a:gd name="connsiteY12" fmla="*/ 0 h 1064094"/>
              <a:gd name="connsiteX13" fmla="*/ 6411380 w 8588326"/>
              <a:gd name="connsiteY13" fmla="*/ 0 h 1064094"/>
              <a:gd name="connsiteX14" fmla="*/ 6752487 w 8588326"/>
              <a:gd name="connsiteY14" fmla="*/ 0 h 1064094"/>
              <a:gd name="connsiteX15" fmla="*/ 7175930 w 8588326"/>
              <a:gd name="connsiteY15" fmla="*/ 0 h 1064094"/>
              <a:gd name="connsiteX16" fmla="*/ 7846382 w 8588326"/>
              <a:gd name="connsiteY16" fmla="*/ 0 h 1064094"/>
              <a:gd name="connsiteX17" fmla="*/ 8410973 w 8588326"/>
              <a:gd name="connsiteY17" fmla="*/ 0 h 1064094"/>
              <a:gd name="connsiteX18" fmla="*/ 8588326 w 8588326"/>
              <a:gd name="connsiteY18" fmla="*/ 177353 h 1064094"/>
              <a:gd name="connsiteX19" fmla="*/ 8588326 w 8588326"/>
              <a:gd name="connsiteY19" fmla="*/ 524953 h 1064094"/>
              <a:gd name="connsiteX20" fmla="*/ 8588326 w 8588326"/>
              <a:gd name="connsiteY20" fmla="*/ 886741 h 1064094"/>
              <a:gd name="connsiteX21" fmla="*/ 8410973 w 8588326"/>
              <a:gd name="connsiteY21" fmla="*/ 1064094 h 1064094"/>
              <a:gd name="connsiteX22" fmla="*/ 7658185 w 8588326"/>
              <a:gd name="connsiteY22" fmla="*/ 1064094 h 1064094"/>
              <a:gd name="connsiteX23" fmla="*/ 7070069 w 8588326"/>
              <a:gd name="connsiteY23" fmla="*/ 1064094 h 1064094"/>
              <a:gd name="connsiteX24" fmla="*/ 6481953 w 8588326"/>
              <a:gd name="connsiteY24" fmla="*/ 1064094 h 1064094"/>
              <a:gd name="connsiteX25" fmla="*/ 5976174 w 8588326"/>
              <a:gd name="connsiteY25" fmla="*/ 1064094 h 1064094"/>
              <a:gd name="connsiteX26" fmla="*/ 5470394 w 8588326"/>
              <a:gd name="connsiteY26" fmla="*/ 1064094 h 1064094"/>
              <a:gd name="connsiteX27" fmla="*/ 4882279 w 8588326"/>
              <a:gd name="connsiteY27" fmla="*/ 1064094 h 1064094"/>
              <a:gd name="connsiteX28" fmla="*/ 4541172 w 8588326"/>
              <a:gd name="connsiteY28" fmla="*/ 1064094 h 1064094"/>
              <a:gd name="connsiteX29" fmla="*/ 4200064 w 8588326"/>
              <a:gd name="connsiteY29" fmla="*/ 1064094 h 1064094"/>
              <a:gd name="connsiteX30" fmla="*/ 3611949 w 8588326"/>
              <a:gd name="connsiteY30" fmla="*/ 1064094 h 1064094"/>
              <a:gd name="connsiteX31" fmla="*/ 3023833 w 8588326"/>
              <a:gd name="connsiteY31" fmla="*/ 1064094 h 1064094"/>
              <a:gd name="connsiteX32" fmla="*/ 2600390 w 8588326"/>
              <a:gd name="connsiteY32" fmla="*/ 1064094 h 1064094"/>
              <a:gd name="connsiteX33" fmla="*/ 2094610 w 8588326"/>
              <a:gd name="connsiteY33" fmla="*/ 1064094 h 1064094"/>
              <a:gd name="connsiteX34" fmla="*/ 1753503 w 8588326"/>
              <a:gd name="connsiteY34" fmla="*/ 1064094 h 1064094"/>
              <a:gd name="connsiteX35" fmla="*/ 1165387 w 8588326"/>
              <a:gd name="connsiteY35" fmla="*/ 1064094 h 1064094"/>
              <a:gd name="connsiteX36" fmla="*/ 177353 w 8588326"/>
              <a:gd name="connsiteY36" fmla="*/ 1064094 h 1064094"/>
              <a:gd name="connsiteX37" fmla="*/ 0 w 8588326"/>
              <a:gd name="connsiteY37" fmla="*/ 886741 h 1064094"/>
              <a:gd name="connsiteX38" fmla="*/ 0 w 8588326"/>
              <a:gd name="connsiteY38" fmla="*/ 546235 h 1064094"/>
              <a:gd name="connsiteX39" fmla="*/ 0 w 8588326"/>
              <a:gd name="connsiteY39" fmla="*/ 177353 h 10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588326" h="1064094" fill="none" extrusionOk="0">
                <a:moveTo>
                  <a:pt x="0" y="177353"/>
                </a:moveTo>
                <a:cubicBezTo>
                  <a:pt x="12327" y="94612"/>
                  <a:pt x="74457" y="-23309"/>
                  <a:pt x="177353" y="0"/>
                </a:cubicBezTo>
                <a:cubicBezTo>
                  <a:pt x="488310" y="-36499"/>
                  <a:pt x="760914" y="74054"/>
                  <a:pt x="930141" y="0"/>
                </a:cubicBezTo>
                <a:cubicBezTo>
                  <a:pt x="1099368" y="-74054"/>
                  <a:pt x="1189355" y="34610"/>
                  <a:pt x="1271248" y="0"/>
                </a:cubicBezTo>
                <a:cubicBezTo>
                  <a:pt x="1353141" y="-34610"/>
                  <a:pt x="1731482" y="38566"/>
                  <a:pt x="1859364" y="0"/>
                </a:cubicBezTo>
                <a:cubicBezTo>
                  <a:pt x="1987246" y="-38566"/>
                  <a:pt x="2090954" y="4109"/>
                  <a:pt x="2282807" y="0"/>
                </a:cubicBezTo>
                <a:cubicBezTo>
                  <a:pt x="2474660" y="-4109"/>
                  <a:pt x="2802865" y="47084"/>
                  <a:pt x="2953259" y="0"/>
                </a:cubicBezTo>
                <a:cubicBezTo>
                  <a:pt x="3103653" y="-47084"/>
                  <a:pt x="3271205" y="43240"/>
                  <a:pt x="3376702" y="0"/>
                </a:cubicBezTo>
                <a:cubicBezTo>
                  <a:pt x="3482199" y="-43240"/>
                  <a:pt x="3630002" y="11091"/>
                  <a:pt x="3800146" y="0"/>
                </a:cubicBezTo>
                <a:cubicBezTo>
                  <a:pt x="3970290" y="-11091"/>
                  <a:pt x="4332860" y="15115"/>
                  <a:pt x="4470598" y="0"/>
                </a:cubicBezTo>
                <a:cubicBezTo>
                  <a:pt x="4608336" y="-15115"/>
                  <a:pt x="4765404" y="20345"/>
                  <a:pt x="4894041" y="0"/>
                </a:cubicBezTo>
                <a:cubicBezTo>
                  <a:pt x="5022678" y="-20345"/>
                  <a:pt x="5276591" y="15525"/>
                  <a:pt x="5482157" y="0"/>
                </a:cubicBezTo>
                <a:cubicBezTo>
                  <a:pt x="5687723" y="-15525"/>
                  <a:pt x="5758602" y="2138"/>
                  <a:pt x="5905600" y="0"/>
                </a:cubicBezTo>
                <a:cubicBezTo>
                  <a:pt x="6052598" y="-2138"/>
                  <a:pt x="6243169" y="55791"/>
                  <a:pt x="6411380" y="0"/>
                </a:cubicBezTo>
                <a:cubicBezTo>
                  <a:pt x="6579591" y="-55791"/>
                  <a:pt x="6680323" y="24500"/>
                  <a:pt x="6752487" y="0"/>
                </a:cubicBezTo>
                <a:cubicBezTo>
                  <a:pt x="6824651" y="-24500"/>
                  <a:pt x="7087011" y="49475"/>
                  <a:pt x="7175930" y="0"/>
                </a:cubicBezTo>
                <a:cubicBezTo>
                  <a:pt x="7264849" y="-49475"/>
                  <a:pt x="7694991" y="50748"/>
                  <a:pt x="7846382" y="0"/>
                </a:cubicBezTo>
                <a:cubicBezTo>
                  <a:pt x="7997773" y="-50748"/>
                  <a:pt x="8191841" y="58537"/>
                  <a:pt x="8410973" y="0"/>
                </a:cubicBezTo>
                <a:cubicBezTo>
                  <a:pt x="8533212" y="-12475"/>
                  <a:pt x="8581688" y="62790"/>
                  <a:pt x="8588326" y="177353"/>
                </a:cubicBezTo>
                <a:cubicBezTo>
                  <a:pt x="8590916" y="262045"/>
                  <a:pt x="8573771" y="435106"/>
                  <a:pt x="8588326" y="524953"/>
                </a:cubicBezTo>
                <a:cubicBezTo>
                  <a:pt x="8602881" y="614800"/>
                  <a:pt x="8586192" y="812398"/>
                  <a:pt x="8588326" y="886741"/>
                </a:cubicBezTo>
                <a:cubicBezTo>
                  <a:pt x="8602361" y="971117"/>
                  <a:pt x="8505371" y="1065783"/>
                  <a:pt x="8410973" y="1064094"/>
                </a:cubicBezTo>
                <a:cubicBezTo>
                  <a:pt x="8134152" y="1070777"/>
                  <a:pt x="7997385" y="982249"/>
                  <a:pt x="7658185" y="1064094"/>
                </a:cubicBezTo>
                <a:cubicBezTo>
                  <a:pt x="7318985" y="1145939"/>
                  <a:pt x="7298843" y="1015679"/>
                  <a:pt x="7070069" y="1064094"/>
                </a:cubicBezTo>
                <a:cubicBezTo>
                  <a:pt x="6841295" y="1112509"/>
                  <a:pt x="6686487" y="1037192"/>
                  <a:pt x="6481953" y="1064094"/>
                </a:cubicBezTo>
                <a:cubicBezTo>
                  <a:pt x="6277419" y="1090996"/>
                  <a:pt x="6110133" y="1039120"/>
                  <a:pt x="5976174" y="1064094"/>
                </a:cubicBezTo>
                <a:cubicBezTo>
                  <a:pt x="5842215" y="1089068"/>
                  <a:pt x="5676019" y="1004630"/>
                  <a:pt x="5470394" y="1064094"/>
                </a:cubicBezTo>
                <a:cubicBezTo>
                  <a:pt x="5264769" y="1123558"/>
                  <a:pt x="5033213" y="1017347"/>
                  <a:pt x="4882279" y="1064094"/>
                </a:cubicBezTo>
                <a:cubicBezTo>
                  <a:pt x="4731345" y="1110841"/>
                  <a:pt x="4623563" y="1038290"/>
                  <a:pt x="4541172" y="1064094"/>
                </a:cubicBezTo>
                <a:cubicBezTo>
                  <a:pt x="4458781" y="1089898"/>
                  <a:pt x="4352337" y="1047111"/>
                  <a:pt x="4200064" y="1064094"/>
                </a:cubicBezTo>
                <a:cubicBezTo>
                  <a:pt x="4047791" y="1081077"/>
                  <a:pt x="3778595" y="1057903"/>
                  <a:pt x="3611949" y="1064094"/>
                </a:cubicBezTo>
                <a:cubicBezTo>
                  <a:pt x="3445304" y="1070285"/>
                  <a:pt x="3188749" y="1017135"/>
                  <a:pt x="3023833" y="1064094"/>
                </a:cubicBezTo>
                <a:cubicBezTo>
                  <a:pt x="2858917" y="1111053"/>
                  <a:pt x="2712878" y="1051863"/>
                  <a:pt x="2600390" y="1064094"/>
                </a:cubicBezTo>
                <a:cubicBezTo>
                  <a:pt x="2487902" y="1076325"/>
                  <a:pt x="2299199" y="1006851"/>
                  <a:pt x="2094610" y="1064094"/>
                </a:cubicBezTo>
                <a:cubicBezTo>
                  <a:pt x="1890021" y="1121337"/>
                  <a:pt x="1865681" y="1052963"/>
                  <a:pt x="1753503" y="1064094"/>
                </a:cubicBezTo>
                <a:cubicBezTo>
                  <a:pt x="1641325" y="1075225"/>
                  <a:pt x="1345141" y="1056868"/>
                  <a:pt x="1165387" y="1064094"/>
                </a:cubicBezTo>
                <a:cubicBezTo>
                  <a:pt x="985633" y="1071320"/>
                  <a:pt x="504308" y="968048"/>
                  <a:pt x="177353" y="1064094"/>
                </a:cubicBezTo>
                <a:cubicBezTo>
                  <a:pt x="82041" y="1056844"/>
                  <a:pt x="2563" y="956220"/>
                  <a:pt x="0" y="886741"/>
                </a:cubicBezTo>
                <a:cubicBezTo>
                  <a:pt x="-15140" y="736500"/>
                  <a:pt x="37666" y="650119"/>
                  <a:pt x="0" y="546235"/>
                </a:cubicBezTo>
                <a:cubicBezTo>
                  <a:pt x="-37666" y="442351"/>
                  <a:pt x="4652" y="344281"/>
                  <a:pt x="0" y="177353"/>
                </a:cubicBezTo>
                <a:close/>
              </a:path>
              <a:path w="8588326" h="1064094" stroke="0" extrusionOk="0">
                <a:moveTo>
                  <a:pt x="0" y="177353"/>
                </a:moveTo>
                <a:cubicBezTo>
                  <a:pt x="7219" y="89615"/>
                  <a:pt x="62039" y="9238"/>
                  <a:pt x="177353" y="0"/>
                </a:cubicBezTo>
                <a:cubicBezTo>
                  <a:pt x="400872" y="-8962"/>
                  <a:pt x="650809" y="42500"/>
                  <a:pt x="847805" y="0"/>
                </a:cubicBezTo>
                <a:cubicBezTo>
                  <a:pt x="1044801" y="-42500"/>
                  <a:pt x="1259656" y="28204"/>
                  <a:pt x="1435921" y="0"/>
                </a:cubicBezTo>
                <a:cubicBezTo>
                  <a:pt x="1612186" y="-28204"/>
                  <a:pt x="1838352" y="45984"/>
                  <a:pt x="1941700" y="0"/>
                </a:cubicBezTo>
                <a:cubicBezTo>
                  <a:pt x="2045048" y="-45984"/>
                  <a:pt x="2319307" y="5013"/>
                  <a:pt x="2694488" y="0"/>
                </a:cubicBezTo>
                <a:cubicBezTo>
                  <a:pt x="3069669" y="-5013"/>
                  <a:pt x="2972586" y="55674"/>
                  <a:pt x="3200268" y="0"/>
                </a:cubicBezTo>
                <a:cubicBezTo>
                  <a:pt x="3427950" y="-55674"/>
                  <a:pt x="3546837" y="25466"/>
                  <a:pt x="3788383" y="0"/>
                </a:cubicBezTo>
                <a:cubicBezTo>
                  <a:pt x="4029929" y="-25466"/>
                  <a:pt x="4191936" y="35074"/>
                  <a:pt x="4541172" y="0"/>
                </a:cubicBezTo>
                <a:cubicBezTo>
                  <a:pt x="4890408" y="-35074"/>
                  <a:pt x="4769804" y="15875"/>
                  <a:pt x="4882279" y="0"/>
                </a:cubicBezTo>
                <a:cubicBezTo>
                  <a:pt x="4994754" y="-15875"/>
                  <a:pt x="5255012" y="55318"/>
                  <a:pt x="5470394" y="0"/>
                </a:cubicBezTo>
                <a:cubicBezTo>
                  <a:pt x="5685776" y="-55318"/>
                  <a:pt x="5927724" y="54168"/>
                  <a:pt x="6223183" y="0"/>
                </a:cubicBezTo>
                <a:cubicBezTo>
                  <a:pt x="6518642" y="-54168"/>
                  <a:pt x="6624564" y="40556"/>
                  <a:pt x="6893634" y="0"/>
                </a:cubicBezTo>
                <a:cubicBezTo>
                  <a:pt x="7162704" y="-40556"/>
                  <a:pt x="7224813" y="1175"/>
                  <a:pt x="7317078" y="0"/>
                </a:cubicBezTo>
                <a:cubicBezTo>
                  <a:pt x="7409343" y="-1175"/>
                  <a:pt x="7883901" y="129677"/>
                  <a:pt x="8410973" y="0"/>
                </a:cubicBezTo>
                <a:cubicBezTo>
                  <a:pt x="8502174" y="-21644"/>
                  <a:pt x="8590840" y="75803"/>
                  <a:pt x="8588326" y="177353"/>
                </a:cubicBezTo>
                <a:cubicBezTo>
                  <a:pt x="8612182" y="336590"/>
                  <a:pt x="8549233" y="451528"/>
                  <a:pt x="8588326" y="532047"/>
                </a:cubicBezTo>
                <a:cubicBezTo>
                  <a:pt x="8627419" y="612566"/>
                  <a:pt x="8548905" y="740436"/>
                  <a:pt x="8588326" y="886741"/>
                </a:cubicBezTo>
                <a:cubicBezTo>
                  <a:pt x="8580266" y="967611"/>
                  <a:pt x="8486872" y="1083507"/>
                  <a:pt x="8410973" y="1064094"/>
                </a:cubicBezTo>
                <a:cubicBezTo>
                  <a:pt x="8192670" y="1107370"/>
                  <a:pt x="7878426" y="1039065"/>
                  <a:pt x="7740521" y="1064094"/>
                </a:cubicBezTo>
                <a:cubicBezTo>
                  <a:pt x="7602616" y="1089123"/>
                  <a:pt x="7518708" y="1054629"/>
                  <a:pt x="7317078" y="1064094"/>
                </a:cubicBezTo>
                <a:cubicBezTo>
                  <a:pt x="7115448" y="1073559"/>
                  <a:pt x="6829254" y="1034765"/>
                  <a:pt x="6564290" y="1064094"/>
                </a:cubicBezTo>
                <a:cubicBezTo>
                  <a:pt x="6299326" y="1093423"/>
                  <a:pt x="6161206" y="1058873"/>
                  <a:pt x="5976174" y="1064094"/>
                </a:cubicBezTo>
                <a:cubicBezTo>
                  <a:pt x="5791142" y="1069315"/>
                  <a:pt x="5713661" y="1048368"/>
                  <a:pt x="5552731" y="1064094"/>
                </a:cubicBezTo>
                <a:cubicBezTo>
                  <a:pt x="5391801" y="1079820"/>
                  <a:pt x="5303525" y="1026894"/>
                  <a:pt x="5129287" y="1064094"/>
                </a:cubicBezTo>
                <a:cubicBezTo>
                  <a:pt x="4955049" y="1101294"/>
                  <a:pt x="4890640" y="1038007"/>
                  <a:pt x="4788180" y="1064094"/>
                </a:cubicBezTo>
                <a:cubicBezTo>
                  <a:pt x="4685720" y="1090181"/>
                  <a:pt x="4437929" y="1043209"/>
                  <a:pt x="4200064" y="1064094"/>
                </a:cubicBezTo>
                <a:cubicBezTo>
                  <a:pt x="3962199" y="1084979"/>
                  <a:pt x="3734170" y="1058584"/>
                  <a:pt x="3529613" y="1064094"/>
                </a:cubicBezTo>
                <a:cubicBezTo>
                  <a:pt x="3325056" y="1069604"/>
                  <a:pt x="3241331" y="1041431"/>
                  <a:pt x="3106169" y="1064094"/>
                </a:cubicBezTo>
                <a:cubicBezTo>
                  <a:pt x="2971007" y="1086757"/>
                  <a:pt x="2902933" y="1058008"/>
                  <a:pt x="2765062" y="1064094"/>
                </a:cubicBezTo>
                <a:cubicBezTo>
                  <a:pt x="2627191" y="1070180"/>
                  <a:pt x="2550029" y="1061964"/>
                  <a:pt x="2423955" y="1064094"/>
                </a:cubicBezTo>
                <a:cubicBezTo>
                  <a:pt x="2297881" y="1066224"/>
                  <a:pt x="2184535" y="1057772"/>
                  <a:pt x="2000512" y="1064094"/>
                </a:cubicBezTo>
                <a:cubicBezTo>
                  <a:pt x="1816489" y="1070416"/>
                  <a:pt x="1760407" y="1034034"/>
                  <a:pt x="1659405" y="1064094"/>
                </a:cubicBezTo>
                <a:cubicBezTo>
                  <a:pt x="1558403" y="1094154"/>
                  <a:pt x="1318060" y="1046929"/>
                  <a:pt x="1071289" y="1064094"/>
                </a:cubicBezTo>
                <a:cubicBezTo>
                  <a:pt x="824518" y="1081259"/>
                  <a:pt x="553863" y="1045810"/>
                  <a:pt x="177353" y="1064094"/>
                </a:cubicBezTo>
                <a:cubicBezTo>
                  <a:pt x="79295" y="1068131"/>
                  <a:pt x="-1394" y="979088"/>
                  <a:pt x="0" y="886741"/>
                </a:cubicBezTo>
                <a:cubicBezTo>
                  <a:pt x="-25062" y="782471"/>
                  <a:pt x="18636" y="613532"/>
                  <a:pt x="0" y="532047"/>
                </a:cubicBezTo>
                <a:cubicBezTo>
                  <a:pt x="-18636" y="450562"/>
                  <a:pt x="4151" y="283503"/>
                  <a:pt x="0" y="177353"/>
                </a:cubicBezTo>
                <a:close/>
              </a:path>
            </a:pathLst>
          </a:custGeom>
          <a:solidFill>
            <a:schemeClr val="bg1">
              <a:alpha val="67000"/>
            </a:schemeClr>
          </a:solidFill>
          <a:ln w="98425">
            <a:solidFill>
              <a:srgbClr val="FFC611"/>
            </a:solidFill>
            <a:extLst>
              <a:ext uri="{C807C97D-BFC1-408E-A445-0C87EB9F89A2}">
                <ask:lineSketchStyleProps xmlns:ask="http://schemas.microsoft.com/office/drawing/2018/sketchyshapes" sd="2248558091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softEdge rad="31750"/>
          </a:effectLst>
        </p:spPr>
        <p:txBody>
          <a:bodyPr vert="horz" lIns="91440" tIns="216000" rIns="91440" bIns="45720" rtlCol="0" anchor="t" anchorCtr="0">
            <a:noAutofit/>
          </a:bodyPr>
          <a:lstStyle/>
          <a:p>
            <a:pPr marL="228600" indent="-228600" algn="ctr">
              <a:buFont typeface="Arial" panose="020B0604020202020204" pitchFamily="34" charset="0"/>
            </a:pPr>
            <a:r>
              <a:rPr lang="pt-BR" sz="3600" b="1"/>
              <a:t>Și acum, să descoperim codul secret!</a:t>
            </a:r>
            <a:endParaRPr lang="fr-FR" sz="3600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EC608AA-E272-47EE-9F41-43D85B2E9E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3704" y="5168734"/>
            <a:ext cx="5462563" cy="1473201"/>
          </a:xfrm>
          <a:custGeom>
            <a:avLst/>
            <a:gdLst>
              <a:gd name="connsiteX0" fmla="*/ 0 w 5462563"/>
              <a:gd name="connsiteY0" fmla="*/ 245538 h 1473201"/>
              <a:gd name="connsiteX1" fmla="*/ 245538 w 5462563"/>
              <a:gd name="connsiteY1" fmla="*/ 0 h 1473201"/>
              <a:gd name="connsiteX2" fmla="*/ 897355 w 5462563"/>
              <a:gd name="connsiteY2" fmla="*/ 0 h 1473201"/>
              <a:gd name="connsiteX3" fmla="*/ 1400028 w 5462563"/>
              <a:gd name="connsiteY3" fmla="*/ 0 h 1473201"/>
              <a:gd name="connsiteX4" fmla="*/ 1902700 w 5462563"/>
              <a:gd name="connsiteY4" fmla="*/ 0 h 1473201"/>
              <a:gd name="connsiteX5" fmla="*/ 2405373 w 5462563"/>
              <a:gd name="connsiteY5" fmla="*/ 0 h 1473201"/>
              <a:gd name="connsiteX6" fmla="*/ 2957760 w 5462563"/>
              <a:gd name="connsiteY6" fmla="*/ 0 h 1473201"/>
              <a:gd name="connsiteX7" fmla="*/ 3361003 w 5462563"/>
              <a:gd name="connsiteY7" fmla="*/ 0 h 1473201"/>
              <a:gd name="connsiteX8" fmla="*/ 3913391 w 5462563"/>
              <a:gd name="connsiteY8" fmla="*/ 0 h 1473201"/>
              <a:gd name="connsiteX9" fmla="*/ 4316633 w 5462563"/>
              <a:gd name="connsiteY9" fmla="*/ 0 h 1473201"/>
              <a:gd name="connsiteX10" fmla="*/ 5217025 w 5462563"/>
              <a:gd name="connsiteY10" fmla="*/ 0 h 1473201"/>
              <a:gd name="connsiteX11" fmla="*/ 5462563 w 5462563"/>
              <a:gd name="connsiteY11" fmla="*/ 245538 h 1473201"/>
              <a:gd name="connsiteX12" fmla="*/ 5462563 w 5462563"/>
              <a:gd name="connsiteY12" fmla="*/ 726779 h 1473201"/>
              <a:gd name="connsiteX13" fmla="*/ 5462563 w 5462563"/>
              <a:gd name="connsiteY13" fmla="*/ 1227663 h 1473201"/>
              <a:gd name="connsiteX14" fmla="*/ 5217025 w 5462563"/>
              <a:gd name="connsiteY14" fmla="*/ 1473201 h 1473201"/>
              <a:gd name="connsiteX15" fmla="*/ 4664638 w 5462563"/>
              <a:gd name="connsiteY15" fmla="*/ 1473201 h 1473201"/>
              <a:gd name="connsiteX16" fmla="*/ 4161965 w 5462563"/>
              <a:gd name="connsiteY16" fmla="*/ 1473201 h 1473201"/>
              <a:gd name="connsiteX17" fmla="*/ 3559863 w 5462563"/>
              <a:gd name="connsiteY17" fmla="*/ 1473201 h 1473201"/>
              <a:gd name="connsiteX18" fmla="*/ 3057190 w 5462563"/>
              <a:gd name="connsiteY18" fmla="*/ 1473201 h 1473201"/>
              <a:gd name="connsiteX19" fmla="*/ 2554518 w 5462563"/>
              <a:gd name="connsiteY19" fmla="*/ 1473201 h 1473201"/>
              <a:gd name="connsiteX20" fmla="*/ 2101560 w 5462563"/>
              <a:gd name="connsiteY20" fmla="*/ 1473201 h 1473201"/>
              <a:gd name="connsiteX21" fmla="*/ 1549172 w 5462563"/>
              <a:gd name="connsiteY21" fmla="*/ 1473201 h 1473201"/>
              <a:gd name="connsiteX22" fmla="*/ 1046500 w 5462563"/>
              <a:gd name="connsiteY22" fmla="*/ 1473201 h 1473201"/>
              <a:gd name="connsiteX23" fmla="*/ 245538 w 5462563"/>
              <a:gd name="connsiteY23" fmla="*/ 1473201 h 1473201"/>
              <a:gd name="connsiteX24" fmla="*/ 0 w 5462563"/>
              <a:gd name="connsiteY24" fmla="*/ 1227663 h 1473201"/>
              <a:gd name="connsiteX25" fmla="*/ 0 w 5462563"/>
              <a:gd name="connsiteY25" fmla="*/ 736601 h 1473201"/>
              <a:gd name="connsiteX26" fmla="*/ 0 w 5462563"/>
              <a:gd name="connsiteY26" fmla="*/ 245538 h 147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462563" h="1473201" fill="none" extrusionOk="0">
                <a:moveTo>
                  <a:pt x="0" y="245538"/>
                </a:moveTo>
                <a:cubicBezTo>
                  <a:pt x="319" y="115796"/>
                  <a:pt x="114671" y="-17153"/>
                  <a:pt x="245538" y="0"/>
                </a:cubicBezTo>
                <a:cubicBezTo>
                  <a:pt x="560364" y="-26526"/>
                  <a:pt x="614164" y="78172"/>
                  <a:pt x="897355" y="0"/>
                </a:cubicBezTo>
                <a:cubicBezTo>
                  <a:pt x="1180546" y="-78172"/>
                  <a:pt x="1216106" y="48831"/>
                  <a:pt x="1400028" y="0"/>
                </a:cubicBezTo>
                <a:cubicBezTo>
                  <a:pt x="1583950" y="-48831"/>
                  <a:pt x="1720238" y="39394"/>
                  <a:pt x="1902700" y="0"/>
                </a:cubicBezTo>
                <a:cubicBezTo>
                  <a:pt x="2085162" y="-39394"/>
                  <a:pt x="2183259" y="14130"/>
                  <a:pt x="2405373" y="0"/>
                </a:cubicBezTo>
                <a:cubicBezTo>
                  <a:pt x="2627487" y="-14130"/>
                  <a:pt x="2697914" y="22359"/>
                  <a:pt x="2957760" y="0"/>
                </a:cubicBezTo>
                <a:cubicBezTo>
                  <a:pt x="3217606" y="-22359"/>
                  <a:pt x="3162000" y="4112"/>
                  <a:pt x="3361003" y="0"/>
                </a:cubicBezTo>
                <a:cubicBezTo>
                  <a:pt x="3560006" y="-4112"/>
                  <a:pt x="3700040" y="16901"/>
                  <a:pt x="3913391" y="0"/>
                </a:cubicBezTo>
                <a:cubicBezTo>
                  <a:pt x="4126742" y="-16901"/>
                  <a:pt x="4126046" y="32055"/>
                  <a:pt x="4316633" y="0"/>
                </a:cubicBezTo>
                <a:cubicBezTo>
                  <a:pt x="4507220" y="-32055"/>
                  <a:pt x="4944129" y="16181"/>
                  <a:pt x="5217025" y="0"/>
                </a:cubicBezTo>
                <a:cubicBezTo>
                  <a:pt x="5352596" y="-9154"/>
                  <a:pt x="5452913" y="123221"/>
                  <a:pt x="5462563" y="245538"/>
                </a:cubicBezTo>
                <a:cubicBezTo>
                  <a:pt x="5478852" y="362077"/>
                  <a:pt x="5432499" y="558187"/>
                  <a:pt x="5462563" y="726779"/>
                </a:cubicBezTo>
                <a:cubicBezTo>
                  <a:pt x="5492627" y="895371"/>
                  <a:pt x="5404608" y="1092744"/>
                  <a:pt x="5462563" y="1227663"/>
                </a:cubicBezTo>
                <a:cubicBezTo>
                  <a:pt x="5464799" y="1346633"/>
                  <a:pt x="5342181" y="1499308"/>
                  <a:pt x="5217025" y="1473201"/>
                </a:cubicBezTo>
                <a:cubicBezTo>
                  <a:pt x="5049406" y="1503737"/>
                  <a:pt x="4848179" y="1421149"/>
                  <a:pt x="4664638" y="1473201"/>
                </a:cubicBezTo>
                <a:cubicBezTo>
                  <a:pt x="4481097" y="1525253"/>
                  <a:pt x="4326606" y="1462658"/>
                  <a:pt x="4161965" y="1473201"/>
                </a:cubicBezTo>
                <a:cubicBezTo>
                  <a:pt x="3997324" y="1483744"/>
                  <a:pt x="3730170" y="1427454"/>
                  <a:pt x="3559863" y="1473201"/>
                </a:cubicBezTo>
                <a:cubicBezTo>
                  <a:pt x="3389556" y="1518948"/>
                  <a:pt x="3182285" y="1423122"/>
                  <a:pt x="3057190" y="1473201"/>
                </a:cubicBezTo>
                <a:cubicBezTo>
                  <a:pt x="2932095" y="1523280"/>
                  <a:pt x="2660767" y="1440578"/>
                  <a:pt x="2554518" y="1473201"/>
                </a:cubicBezTo>
                <a:cubicBezTo>
                  <a:pt x="2448269" y="1505824"/>
                  <a:pt x="2282063" y="1428623"/>
                  <a:pt x="2101560" y="1473201"/>
                </a:cubicBezTo>
                <a:cubicBezTo>
                  <a:pt x="1921057" y="1517779"/>
                  <a:pt x="1717884" y="1441273"/>
                  <a:pt x="1549172" y="1473201"/>
                </a:cubicBezTo>
                <a:cubicBezTo>
                  <a:pt x="1380460" y="1505129"/>
                  <a:pt x="1191183" y="1453967"/>
                  <a:pt x="1046500" y="1473201"/>
                </a:cubicBezTo>
                <a:cubicBezTo>
                  <a:pt x="901817" y="1492435"/>
                  <a:pt x="502499" y="1445246"/>
                  <a:pt x="245538" y="1473201"/>
                </a:cubicBezTo>
                <a:cubicBezTo>
                  <a:pt x="102227" y="1460654"/>
                  <a:pt x="7640" y="1348392"/>
                  <a:pt x="0" y="1227663"/>
                </a:cubicBezTo>
                <a:cubicBezTo>
                  <a:pt x="-3405" y="1019459"/>
                  <a:pt x="39733" y="898322"/>
                  <a:pt x="0" y="736601"/>
                </a:cubicBezTo>
                <a:cubicBezTo>
                  <a:pt x="-39733" y="574880"/>
                  <a:pt x="20741" y="393405"/>
                  <a:pt x="0" y="245538"/>
                </a:cubicBezTo>
                <a:close/>
              </a:path>
              <a:path w="5462563" h="1473201" stroke="0" extrusionOk="0">
                <a:moveTo>
                  <a:pt x="0" y="245538"/>
                </a:moveTo>
                <a:cubicBezTo>
                  <a:pt x="30978" y="120440"/>
                  <a:pt x="107797" y="-6729"/>
                  <a:pt x="245538" y="0"/>
                </a:cubicBezTo>
                <a:cubicBezTo>
                  <a:pt x="403721" y="-4844"/>
                  <a:pt x="536309" y="24434"/>
                  <a:pt x="748211" y="0"/>
                </a:cubicBezTo>
                <a:cubicBezTo>
                  <a:pt x="960113" y="-24434"/>
                  <a:pt x="1123020" y="58711"/>
                  <a:pt x="1350313" y="0"/>
                </a:cubicBezTo>
                <a:cubicBezTo>
                  <a:pt x="1577606" y="-58711"/>
                  <a:pt x="1711830" y="34288"/>
                  <a:pt x="1852985" y="0"/>
                </a:cubicBezTo>
                <a:cubicBezTo>
                  <a:pt x="1994140" y="-34288"/>
                  <a:pt x="2291308" y="9276"/>
                  <a:pt x="2405373" y="0"/>
                </a:cubicBezTo>
                <a:cubicBezTo>
                  <a:pt x="2519438" y="-9276"/>
                  <a:pt x="2632374" y="13977"/>
                  <a:pt x="2808616" y="0"/>
                </a:cubicBezTo>
                <a:cubicBezTo>
                  <a:pt x="2984858" y="-13977"/>
                  <a:pt x="3137809" y="42270"/>
                  <a:pt x="3361003" y="0"/>
                </a:cubicBezTo>
                <a:cubicBezTo>
                  <a:pt x="3584197" y="-42270"/>
                  <a:pt x="3691648" y="34106"/>
                  <a:pt x="4012820" y="0"/>
                </a:cubicBezTo>
                <a:cubicBezTo>
                  <a:pt x="4333992" y="-34106"/>
                  <a:pt x="4333464" y="30213"/>
                  <a:pt x="4465778" y="0"/>
                </a:cubicBezTo>
                <a:cubicBezTo>
                  <a:pt x="4598092" y="-30213"/>
                  <a:pt x="5063868" y="83907"/>
                  <a:pt x="5217025" y="0"/>
                </a:cubicBezTo>
                <a:cubicBezTo>
                  <a:pt x="5360232" y="-33982"/>
                  <a:pt x="5479598" y="96770"/>
                  <a:pt x="5462563" y="245538"/>
                </a:cubicBezTo>
                <a:cubicBezTo>
                  <a:pt x="5487335" y="463466"/>
                  <a:pt x="5449062" y="606056"/>
                  <a:pt x="5462563" y="736601"/>
                </a:cubicBezTo>
                <a:cubicBezTo>
                  <a:pt x="5476064" y="867146"/>
                  <a:pt x="5433021" y="1065820"/>
                  <a:pt x="5462563" y="1227663"/>
                </a:cubicBezTo>
                <a:cubicBezTo>
                  <a:pt x="5484146" y="1364049"/>
                  <a:pt x="5373011" y="1499381"/>
                  <a:pt x="5217025" y="1473201"/>
                </a:cubicBezTo>
                <a:cubicBezTo>
                  <a:pt x="4925109" y="1540866"/>
                  <a:pt x="4861300" y="1409390"/>
                  <a:pt x="4565208" y="1473201"/>
                </a:cubicBezTo>
                <a:cubicBezTo>
                  <a:pt x="4269116" y="1537012"/>
                  <a:pt x="4272777" y="1469100"/>
                  <a:pt x="4012820" y="1473201"/>
                </a:cubicBezTo>
                <a:cubicBezTo>
                  <a:pt x="3752863" y="1477302"/>
                  <a:pt x="3622086" y="1472739"/>
                  <a:pt x="3361003" y="1473201"/>
                </a:cubicBezTo>
                <a:cubicBezTo>
                  <a:pt x="3099920" y="1473663"/>
                  <a:pt x="3116483" y="1423986"/>
                  <a:pt x="2908045" y="1473201"/>
                </a:cubicBezTo>
                <a:cubicBezTo>
                  <a:pt x="2699607" y="1522416"/>
                  <a:pt x="2595696" y="1443669"/>
                  <a:pt x="2504803" y="1473201"/>
                </a:cubicBezTo>
                <a:cubicBezTo>
                  <a:pt x="2413910" y="1502733"/>
                  <a:pt x="2216335" y="1410312"/>
                  <a:pt x="1952415" y="1473201"/>
                </a:cubicBezTo>
                <a:cubicBezTo>
                  <a:pt x="1688495" y="1536090"/>
                  <a:pt x="1689873" y="1448439"/>
                  <a:pt x="1499457" y="1473201"/>
                </a:cubicBezTo>
                <a:cubicBezTo>
                  <a:pt x="1309041" y="1497963"/>
                  <a:pt x="1118349" y="1442764"/>
                  <a:pt x="897355" y="1473201"/>
                </a:cubicBezTo>
                <a:cubicBezTo>
                  <a:pt x="676361" y="1503638"/>
                  <a:pt x="534808" y="1403166"/>
                  <a:pt x="245538" y="1473201"/>
                </a:cubicBezTo>
                <a:cubicBezTo>
                  <a:pt x="100640" y="1460175"/>
                  <a:pt x="11698" y="1360950"/>
                  <a:pt x="0" y="1227663"/>
                </a:cubicBezTo>
                <a:cubicBezTo>
                  <a:pt x="-53340" y="1045034"/>
                  <a:pt x="16247" y="924987"/>
                  <a:pt x="0" y="766064"/>
                </a:cubicBezTo>
                <a:cubicBezTo>
                  <a:pt x="-16247" y="607141"/>
                  <a:pt x="13668" y="469579"/>
                  <a:pt x="0" y="245538"/>
                </a:cubicBezTo>
                <a:close/>
              </a:path>
            </a:pathLst>
          </a:custGeom>
          <a:solidFill>
            <a:schemeClr val="bg1">
              <a:alpha val="67000"/>
            </a:schemeClr>
          </a:solidFill>
          <a:ln w="98425">
            <a:solidFill>
              <a:srgbClr val="FFC611"/>
            </a:solidFill>
            <a:extLst>
              <a:ext uri="{C807C97D-BFC1-408E-A445-0C87EB9F89A2}">
                <ask:lineSketchStyleProps xmlns:ask="http://schemas.microsoft.com/office/drawing/2018/sketchyshapes" sd="269253591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softEdge rad="31750"/>
          </a:effectLst>
        </p:spPr>
        <p:txBody>
          <a:bodyPr vert="horz" lIns="91440" tIns="216000" rIns="91440" bIns="45720" rtlCol="0" anchor="t" anchorCtr="0">
            <a:normAutofit fontScale="92500"/>
          </a:bodyPr>
          <a:lstStyle/>
          <a:p>
            <a:pPr algn="ctr">
              <a:spcBef>
                <a:spcPct val="0"/>
              </a:spcBef>
              <a:buNone/>
            </a:pPr>
            <a:r>
              <a:rPr lang="fr-FR" sz="3200" b="1">
                <a:latin typeface="+mj-lt"/>
                <a:ea typeface="+mj-ea"/>
                <a:cs typeface="+mj-cs"/>
              </a:rPr>
              <a:t>Cele 5 cifre trebuie aranjate în ordine crescătoare. Mult succes!</a:t>
            </a:r>
            <a:endParaRPr lang="fr-FR" sz="3200" b="1" dirty="0"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  <a:buNone/>
            </a:pPr>
            <a:endParaRPr lang="fr-FR" sz="44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12" name="8-Felicitări-copii-ați">
            <a:hlinkClick r:id="" action="ppaction://media"/>
            <a:extLst>
              <a:ext uri="{FF2B5EF4-FFF2-40B4-BE49-F238E27FC236}">
                <a16:creationId xmlns:a16="http://schemas.microsoft.com/office/drawing/2014/main" id="{AB2CA7B0-1D5D-6737-253F-BD9C46A7285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64996" y="2386633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EC42591-EFA7-EAEE-1CA7-E743A8B70F67}"/>
              </a:ext>
            </a:extLst>
          </p:cNvPr>
          <p:cNvSpPr/>
          <p:nvPr/>
        </p:nvSpPr>
        <p:spPr>
          <a:xfrm>
            <a:off x="940340" y="0"/>
            <a:ext cx="1125166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45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9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6D2EB8FB-78FD-7D65-B193-60C596C65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4756"/>
            <a:ext cx="12192000" cy="1325563"/>
          </a:xfrm>
        </p:spPr>
        <p:txBody>
          <a:bodyPr/>
          <a:lstStyle/>
          <a:p>
            <a:pPr algn="ctr"/>
            <a:r>
              <a:rPr lang="fr-FR" sz="6000">
                <a:latin typeface="Sketch Nice" panose="02000500000000000000" pitchFamily="2" charset="0"/>
              </a:rPr>
              <a:t>Sfârşitul primei etape</a:t>
            </a:r>
            <a:endParaRPr lang="fr-FR" dirty="0">
              <a:latin typeface="Sketch Nice" panose="02000500000000000000" pitchFamily="2" charset="0"/>
            </a:endParaRPr>
          </a:p>
        </p:txBody>
      </p:sp>
      <p:pic>
        <p:nvPicPr>
          <p:cNvPr id="4" name="Espace réservé du contenu 4">
            <a:extLst>
              <a:ext uri="{FF2B5EF4-FFF2-40B4-BE49-F238E27FC236}">
                <a16:creationId xmlns:a16="http://schemas.microsoft.com/office/drawing/2014/main" id="{E7849FDB-C7C8-EF8A-70A1-F3F6A3A1B0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836651" y="1825625"/>
            <a:ext cx="4518697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978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093AD5-2185-4DF7-8B48-7CD5F4259E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Intro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0FF413E-92C3-4EF8-94BA-C9F54976C0A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8277" y="122279"/>
            <a:ext cx="9915446" cy="6613442"/>
          </a:xfrm>
          <a:prstGeom prst="rect">
            <a:avLst/>
          </a:prstGeom>
        </p:spPr>
      </p:pic>
      <p:pic>
        <p:nvPicPr>
          <p:cNvPr id="5" name="2-Copii-iată-cum-vom-">
            <a:hlinkClick r:id="" action="ppaction://media"/>
            <a:extLst>
              <a:ext uri="{FF2B5EF4-FFF2-40B4-BE49-F238E27FC236}">
                <a16:creationId xmlns:a16="http://schemas.microsoft.com/office/drawing/2014/main" id="{1AD18D0A-C29D-B1F0-9A94-539CFA8001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64995" y="156163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26079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F6D9F84A-127D-7EB5-8C52-286CC2605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3" y="28575"/>
            <a:ext cx="10696575" cy="6800850"/>
          </a:xfrm>
          <a:prstGeom prst="rect">
            <a:avLst/>
          </a:prstGeom>
        </p:spPr>
      </p:pic>
      <p:sp>
        <p:nvSpPr>
          <p:cNvPr id="2" name="Rectangle 1">
            <a:hlinkClick r:id="rId3" action="ppaction://hlinksldjump"/>
          </p:cNvPr>
          <p:cNvSpPr/>
          <p:nvPr/>
        </p:nvSpPr>
        <p:spPr>
          <a:xfrm>
            <a:off x="1935804" y="1484784"/>
            <a:ext cx="408818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hlinkClick r:id="rId4" action="ppaction://hlinksldjump"/>
          </p:cNvPr>
          <p:cNvSpPr/>
          <p:nvPr/>
        </p:nvSpPr>
        <p:spPr>
          <a:xfrm>
            <a:off x="3890446" y="4580814"/>
            <a:ext cx="1206257" cy="936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hlinkClick r:id="rId5" action="ppaction://hlinksldjump">
              <a:snd r:embed="rId6" name="bomb.wav"/>
            </a:hlinkClick>
          </p:cNvPr>
          <p:cNvSpPr/>
          <p:nvPr/>
        </p:nvSpPr>
        <p:spPr>
          <a:xfrm>
            <a:off x="6240016" y="1484784"/>
            <a:ext cx="4197763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Croix 4">
            <a:hlinkClick r:id="" action="ppaction://hlinkshowjump?jump=endshow"/>
          </p:cNvPr>
          <p:cNvSpPr/>
          <p:nvPr/>
        </p:nvSpPr>
        <p:spPr>
          <a:xfrm rot="19043566">
            <a:off x="10342338" y="512129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473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C75F1791-96FB-9170-3DD0-EC0190043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3" y="28575"/>
            <a:ext cx="10696575" cy="6800850"/>
          </a:xfrm>
          <a:prstGeom prst="rect">
            <a:avLst/>
          </a:prstGeom>
        </p:spPr>
      </p:pic>
      <p:sp>
        <p:nvSpPr>
          <p:cNvPr id="2" name="Rectangle 1">
            <a:hlinkClick r:id="rId3" action="ppaction://hlinksldjump"/>
          </p:cNvPr>
          <p:cNvSpPr/>
          <p:nvPr/>
        </p:nvSpPr>
        <p:spPr>
          <a:xfrm>
            <a:off x="1945532" y="1484783"/>
            <a:ext cx="4078460" cy="40988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hlinkClick r:id="" action="ppaction://hlinkshowjump?jump=nextslide"/>
          </p:cNvPr>
          <p:cNvSpPr/>
          <p:nvPr/>
        </p:nvSpPr>
        <p:spPr>
          <a:xfrm>
            <a:off x="2790358" y="2492896"/>
            <a:ext cx="1235413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240016" y="1484784"/>
            <a:ext cx="302433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007769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6" name="Croix 5">
            <a:hlinkClick r:id="" action="ppaction://hlinkshowjump?jump=endshow"/>
          </p:cNvPr>
          <p:cNvSpPr/>
          <p:nvPr/>
        </p:nvSpPr>
        <p:spPr>
          <a:xfrm rot="19043566">
            <a:off x="9513998" y="555160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558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6267A709-E50F-BF62-B960-C08F1DD50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3" y="28575"/>
            <a:ext cx="10696575" cy="680085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71664" y="1484784"/>
            <a:ext cx="295232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hlinkClick r:id="" action="ppaction://hlinkshowjump?jump=nextslide"/>
          </p:cNvPr>
          <p:cNvSpPr/>
          <p:nvPr/>
        </p:nvSpPr>
        <p:spPr>
          <a:xfrm>
            <a:off x="5019261" y="2425148"/>
            <a:ext cx="1022017" cy="1003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hlinkClick r:id="rId3" action="ppaction://hlinksldjump">
              <a:snd r:embed="rId4" name="bomb.wav"/>
            </a:hlinkClick>
          </p:cNvPr>
          <p:cNvSpPr/>
          <p:nvPr/>
        </p:nvSpPr>
        <p:spPr>
          <a:xfrm>
            <a:off x="6240016" y="1484784"/>
            <a:ext cx="302433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007769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122805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7" name="Croix 6">
            <a:hlinkClick r:id="" action="ppaction://hlinkshowjump?jump=endshow"/>
          </p:cNvPr>
          <p:cNvSpPr/>
          <p:nvPr/>
        </p:nvSpPr>
        <p:spPr>
          <a:xfrm rot="19043566">
            <a:off x="9513998" y="555160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98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10068AE3-BE27-83FC-FE27-EEB92DD30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3" y="28575"/>
            <a:ext cx="10696575" cy="6800850"/>
          </a:xfrm>
          <a:prstGeom prst="rect">
            <a:avLst/>
          </a:prstGeom>
        </p:spPr>
      </p:pic>
      <p:sp>
        <p:nvSpPr>
          <p:cNvPr id="2" name="Rectangle 1">
            <a:hlinkClick r:id="rId3" action="ppaction://hlinksldjump"/>
          </p:cNvPr>
          <p:cNvSpPr/>
          <p:nvPr/>
        </p:nvSpPr>
        <p:spPr>
          <a:xfrm>
            <a:off x="3071664" y="1484784"/>
            <a:ext cx="295232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hlinkClick r:id="" action="ppaction://hlinkshowjump?jump=nextslide"/>
          </p:cNvPr>
          <p:cNvSpPr/>
          <p:nvPr/>
        </p:nvSpPr>
        <p:spPr>
          <a:xfrm>
            <a:off x="2971801" y="3501008"/>
            <a:ext cx="1035968" cy="1070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240016" y="1484784"/>
            <a:ext cx="302433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007769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122805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237841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8" name="Croix 7">
            <a:hlinkClick r:id="" action="ppaction://hlinkshowjump?jump=endshow"/>
          </p:cNvPr>
          <p:cNvSpPr/>
          <p:nvPr/>
        </p:nvSpPr>
        <p:spPr>
          <a:xfrm rot="19043566">
            <a:off x="9513998" y="555160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064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8A4D9229-9949-9522-B76F-02B4559B3B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3" y="28575"/>
            <a:ext cx="10696575" cy="6800850"/>
          </a:xfrm>
          <a:prstGeom prst="rect">
            <a:avLst/>
          </a:prstGeom>
        </p:spPr>
      </p:pic>
      <p:sp>
        <p:nvSpPr>
          <p:cNvPr id="2" name="Rectangle 1">
            <a:hlinkClick r:id="rId3" action="ppaction://hlinksldjump"/>
          </p:cNvPr>
          <p:cNvSpPr/>
          <p:nvPr/>
        </p:nvSpPr>
        <p:spPr>
          <a:xfrm>
            <a:off x="3071664" y="1484784"/>
            <a:ext cx="295232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2">
            <a:hlinkClick r:id="" action="ppaction://hlinkshowjump?jump=nextslide"/>
          </p:cNvPr>
          <p:cNvSpPr/>
          <p:nvPr/>
        </p:nvSpPr>
        <p:spPr>
          <a:xfrm>
            <a:off x="4989443" y="3528391"/>
            <a:ext cx="964717" cy="9807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240016" y="1484784"/>
            <a:ext cx="302433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007769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122805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237841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8" name="Croix 7">
            <a:hlinkClick r:id="" action="ppaction://hlinkshowjump?jump=endshow"/>
          </p:cNvPr>
          <p:cNvSpPr/>
          <p:nvPr/>
        </p:nvSpPr>
        <p:spPr>
          <a:xfrm rot="19043566">
            <a:off x="9513998" y="555160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336CF86-CF90-4844-9982-0B1394632D0D}"/>
              </a:ext>
            </a:extLst>
          </p:cNvPr>
          <p:cNvSpPr txBox="1"/>
          <p:nvPr/>
        </p:nvSpPr>
        <p:spPr>
          <a:xfrm>
            <a:off x="7351788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406748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7DB472F-8608-7ABE-AF2C-73F598E325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3" y="28575"/>
            <a:ext cx="10696575" cy="6800850"/>
          </a:xfrm>
          <a:prstGeom prst="rect">
            <a:avLst/>
          </a:prstGeom>
        </p:spPr>
      </p:pic>
      <p:sp>
        <p:nvSpPr>
          <p:cNvPr id="2" name="Rectangle 1">
            <a:hlinkClick r:id="rId3" action="ppaction://hlinksldjump"/>
          </p:cNvPr>
          <p:cNvSpPr/>
          <p:nvPr/>
        </p:nvSpPr>
        <p:spPr>
          <a:xfrm>
            <a:off x="3071664" y="1484784"/>
            <a:ext cx="295232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hlinkClick r:id="rId4" action="ppaction://hlinksldjump">
              <a:snd r:embed="rId5" name="applause.wav"/>
            </a:hlinkClick>
          </p:cNvPr>
          <p:cNvSpPr/>
          <p:nvPr/>
        </p:nvSpPr>
        <p:spPr>
          <a:xfrm>
            <a:off x="6240016" y="1484784"/>
            <a:ext cx="302433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528244" y="197374"/>
            <a:ext cx="7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543781" y="197374"/>
            <a:ext cx="7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5559318" y="197374"/>
            <a:ext cx="7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574855" y="187388"/>
            <a:ext cx="7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9" name="Croix 8">
            <a:hlinkClick r:id="" action="ppaction://hlinkshowjump?jump=endshow"/>
          </p:cNvPr>
          <p:cNvSpPr/>
          <p:nvPr/>
        </p:nvSpPr>
        <p:spPr>
          <a:xfrm rot="19043566">
            <a:off x="9513998" y="555160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6FF9EDD-20BC-4256-A6CA-7F318C4BE4B1}"/>
              </a:ext>
            </a:extLst>
          </p:cNvPr>
          <p:cNvSpPr txBox="1"/>
          <p:nvPr/>
        </p:nvSpPr>
        <p:spPr>
          <a:xfrm>
            <a:off x="7590392" y="197374"/>
            <a:ext cx="7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419053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764C622-859D-6E64-538A-1FBFFD1AE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3" y="28575"/>
            <a:ext cx="10696575" cy="6800850"/>
          </a:xfrm>
          <a:prstGeom prst="rect">
            <a:avLst/>
          </a:prstGeom>
        </p:spPr>
      </p:pic>
      <p:sp>
        <p:nvSpPr>
          <p:cNvPr id="2" name="Rectangle 1">
            <a:hlinkClick r:id="" action="ppaction://hlinkshowjump?jump=nextslide"/>
          </p:cNvPr>
          <p:cNvSpPr/>
          <p:nvPr/>
        </p:nvSpPr>
        <p:spPr>
          <a:xfrm>
            <a:off x="3071664" y="1484784"/>
            <a:ext cx="295232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240016" y="1484784"/>
            <a:ext cx="302433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007769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6" name="Croix 5">
            <a:hlinkClick r:id="" action="ppaction://hlinkshowjump?jump=endshow"/>
          </p:cNvPr>
          <p:cNvSpPr/>
          <p:nvPr/>
        </p:nvSpPr>
        <p:spPr>
          <a:xfrm rot="19043566">
            <a:off x="9513998" y="555160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438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click.wav"/>
          </p:stSnd>
        </p:sndAc>
      </p:transition>
    </mc:Choice>
    <mc:Fallback xmlns="">
      <p:transition spd="slow" advClick="0">
        <p:sndAc>
          <p:stSnd>
            <p:snd r:embed="rId6" name="click.wav"/>
          </p:stSnd>
        </p:sndAc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9C66B04-825C-7402-61DF-424E41826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3" y="28575"/>
            <a:ext cx="10696575" cy="6800850"/>
          </a:xfrm>
          <a:prstGeom prst="rect">
            <a:avLst/>
          </a:prstGeom>
        </p:spPr>
      </p:pic>
      <p:sp>
        <p:nvSpPr>
          <p:cNvPr id="2" name="Rectangle 1">
            <a:hlinkClick r:id="" action="ppaction://hlinkshowjump?jump=nextslide"/>
          </p:cNvPr>
          <p:cNvSpPr/>
          <p:nvPr/>
        </p:nvSpPr>
        <p:spPr>
          <a:xfrm>
            <a:off x="3071664" y="1484784"/>
            <a:ext cx="295232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240016" y="1484784"/>
            <a:ext cx="302433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007769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122805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7" name="Croix 6">
            <a:hlinkClick r:id="" action="ppaction://hlinkshowjump?jump=endshow"/>
          </p:cNvPr>
          <p:cNvSpPr/>
          <p:nvPr/>
        </p:nvSpPr>
        <p:spPr>
          <a:xfrm rot="19043566">
            <a:off x="9513998" y="555160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080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click.wav"/>
          </p:stSnd>
        </p:sndAc>
      </p:transition>
    </mc:Choice>
    <mc:Fallback xmlns="">
      <p:transition spd="slow" advClick="0">
        <p:sndAc>
          <p:stSnd>
            <p:snd r:embed="rId6" name="click.wav"/>
          </p:stSnd>
        </p:sndAc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F9CB272-856F-90C5-2CF9-F514575EC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3" y="28575"/>
            <a:ext cx="10696575" cy="6800850"/>
          </a:xfrm>
          <a:prstGeom prst="rect">
            <a:avLst/>
          </a:prstGeom>
        </p:spPr>
      </p:pic>
      <p:sp>
        <p:nvSpPr>
          <p:cNvPr id="2" name="Rectangle 1">
            <a:hlinkClick r:id="" action="ppaction://hlinkshowjump?jump=nextslide"/>
          </p:cNvPr>
          <p:cNvSpPr/>
          <p:nvPr/>
        </p:nvSpPr>
        <p:spPr>
          <a:xfrm>
            <a:off x="3071664" y="1484784"/>
            <a:ext cx="295232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240016" y="1484784"/>
            <a:ext cx="302433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007769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122805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237841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8" name="Croix 7">
            <a:hlinkClick r:id="" action="ppaction://hlinkshowjump?jump=endshow"/>
          </p:cNvPr>
          <p:cNvSpPr/>
          <p:nvPr/>
        </p:nvSpPr>
        <p:spPr>
          <a:xfrm rot="19043566">
            <a:off x="9513998" y="555160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938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click.wav"/>
          </p:stSnd>
        </p:sndAc>
      </p:transition>
    </mc:Choice>
    <mc:Fallback xmlns="">
      <p:transition spd="slow" advClick="0">
        <p:sndAc>
          <p:stSnd>
            <p:snd r:embed="rId6" name="click.wav"/>
          </p:stSnd>
        </p:sndAc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06FB84E-C214-78DF-053A-BEBDEDD13E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3" y="28575"/>
            <a:ext cx="10696575" cy="6800850"/>
          </a:xfrm>
          <a:prstGeom prst="rect">
            <a:avLst/>
          </a:prstGeom>
        </p:spPr>
      </p:pic>
      <p:sp>
        <p:nvSpPr>
          <p:cNvPr id="2" name="Rectangle 1">
            <a:hlinkClick r:id="" action="ppaction://hlinkshowjump?jump=nextslide"/>
          </p:cNvPr>
          <p:cNvSpPr/>
          <p:nvPr/>
        </p:nvSpPr>
        <p:spPr>
          <a:xfrm>
            <a:off x="3071664" y="1484784"/>
            <a:ext cx="295232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hlinkClick r:id="rId4" action="ppaction://hlinksldjump">
              <a:snd r:embed="rId5" name="bomb.wav"/>
            </a:hlinkClick>
          </p:cNvPr>
          <p:cNvSpPr/>
          <p:nvPr/>
        </p:nvSpPr>
        <p:spPr>
          <a:xfrm>
            <a:off x="6240016" y="1484784"/>
            <a:ext cx="302433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007769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122805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237841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352876" y="188640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9" name="Croix 8">
            <a:hlinkClick r:id="" action="ppaction://hlinkshowjump?jump=endshow"/>
          </p:cNvPr>
          <p:cNvSpPr/>
          <p:nvPr/>
        </p:nvSpPr>
        <p:spPr>
          <a:xfrm rot="19043566">
            <a:off x="9513998" y="555160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903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click.wav"/>
          </p:stSnd>
        </p:sndAc>
      </p:transition>
    </mc:Choice>
    <mc:Fallback xmlns="">
      <p:transition spd="slow" advClick="0">
        <p:sndAc>
          <p:stSnd>
            <p:snd r:embed="rId6" name="click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hlinkClick r:id="rId4" action="ppaction://hlinksldjump"/>
            <a:extLst>
              <a:ext uri="{FF2B5EF4-FFF2-40B4-BE49-F238E27FC236}">
                <a16:creationId xmlns:a16="http://schemas.microsoft.com/office/drawing/2014/main" id="{A24C626D-185B-969F-ACA3-27361A687D07}"/>
              </a:ext>
            </a:extLst>
          </p:cNvPr>
          <p:cNvSpPr/>
          <p:nvPr/>
        </p:nvSpPr>
        <p:spPr>
          <a:xfrm>
            <a:off x="0" y="-19543"/>
            <a:ext cx="12168000" cy="68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6B6D7D0-5D2E-4ABD-8296-BED6BC13A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432" y="400466"/>
            <a:ext cx="10515600" cy="1325563"/>
          </a:xfrm>
        </p:spPr>
        <p:txBody>
          <a:bodyPr/>
          <a:lstStyle/>
          <a:p>
            <a:r>
              <a:rPr lang="fr-FR"/>
              <a:t>prima enigmă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749DD57F-2014-438F-8F69-117F5F88134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1859" y="189940"/>
            <a:ext cx="5292000" cy="6480000"/>
          </a:xfrm>
          <a:effectLst>
            <a:outerShdw sx="116000" sy="116000" algn="ctr" rotWithShape="0">
              <a:schemeClr val="bg1">
                <a:alpha val="40000"/>
              </a:schemeClr>
            </a:outerShdw>
          </a:effectLst>
        </p:spPr>
      </p:pic>
      <p:pic>
        <p:nvPicPr>
          <p:cNvPr id="4" name="3-Prima-enigmă-Ia-tă-p">
            <a:hlinkClick r:id="" action="ppaction://media"/>
            <a:extLst>
              <a:ext uri="{FF2B5EF4-FFF2-40B4-BE49-F238E27FC236}">
                <a16:creationId xmlns:a16="http://schemas.microsoft.com/office/drawing/2014/main" id="{B40BE2BE-9789-B2A0-59F0-D9020290F6A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0000" y="180000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8" name="Rectangle 17">
            <a:hlinkClick r:id="rId7" action="ppaction://hlinksldjump"/>
            <a:extLst>
              <a:ext uri="{FF2B5EF4-FFF2-40B4-BE49-F238E27FC236}">
                <a16:creationId xmlns:a16="http://schemas.microsoft.com/office/drawing/2014/main" id="{34758C66-F278-ABDE-77C3-B4B4CE0E5F09}"/>
              </a:ext>
            </a:extLst>
          </p:cNvPr>
          <p:cNvSpPr/>
          <p:nvPr/>
        </p:nvSpPr>
        <p:spPr>
          <a:xfrm>
            <a:off x="6096000" y="4781162"/>
            <a:ext cx="5325820" cy="20187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hlinkClick r:id="rId8" action="ppaction://hlinksldjump"/>
            <a:extLst>
              <a:ext uri="{FF2B5EF4-FFF2-40B4-BE49-F238E27FC236}">
                <a16:creationId xmlns:a16="http://schemas.microsoft.com/office/drawing/2014/main" id="{374C66A1-7D29-06F8-2FBA-1197891C9028}"/>
              </a:ext>
            </a:extLst>
          </p:cNvPr>
          <p:cNvSpPr/>
          <p:nvPr/>
        </p:nvSpPr>
        <p:spPr>
          <a:xfrm>
            <a:off x="9990428" y="4521200"/>
            <a:ext cx="1450640" cy="1598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945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9C5118C-5146-0850-CEBC-AEF06705DE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3" y="28575"/>
            <a:ext cx="10696575" cy="6800850"/>
          </a:xfrm>
          <a:prstGeom prst="rect">
            <a:avLst/>
          </a:prstGeom>
        </p:spPr>
      </p:pic>
      <p:sp>
        <p:nvSpPr>
          <p:cNvPr id="2" name="Rectangle 1">
            <a:hlinkClick r:id="rId4" action="ppaction://hlinksldjump"/>
          </p:cNvPr>
          <p:cNvSpPr/>
          <p:nvPr/>
        </p:nvSpPr>
        <p:spPr>
          <a:xfrm>
            <a:off x="3071664" y="1484784"/>
            <a:ext cx="295232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>
            <a:hlinkClick r:id="rId5" action="ppaction://hlinksldjump">
              <a:snd r:embed="rId6" name="bomb.wav"/>
            </a:hlinkClick>
          </p:cNvPr>
          <p:cNvSpPr/>
          <p:nvPr/>
        </p:nvSpPr>
        <p:spPr>
          <a:xfrm>
            <a:off x="6240016" y="1484784"/>
            <a:ext cx="302433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748108" y="182408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736834" y="169944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5719739" y="169944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715077" y="169944"/>
            <a:ext cx="798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9" name="Croix 8">
            <a:hlinkClick r:id="" action="ppaction://hlinkshowjump?jump=endshow"/>
          </p:cNvPr>
          <p:cNvSpPr/>
          <p:nvPr/>
        </p:nvSpPr>
        <p:spPr>
          <a:xfrm rot="19043566">
            <a:off x="9513998" y="555160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C9A5599-7971-425D-84FF-0AFAD07DAB27}"/>
              </a:ext>
            </a:extLst>
          </p:cNvPr>
          <p:cNvSpPr txBox="1"/>
          <p:nvPr/>
        </p:nvSpPr>
        <p:spPr>
          <a:xfrm>
            <a:off x="6700436" y="169944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28143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click.wav"/>
          </p:stSnd>
        </p:sndAc>
      </p:transition>
    </mc:Choice>
    <mc:Fallback xmlns="">
      <p:transition spd="slow" advClick="0">
        <p:sndAc>
          <p:stSnd>
            <p:snd r:embed="rId7" name="click.wav"/>
          </p:stSnd>
        </p:sndAc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654747" y="749015"/>
            <a:ext cx="56886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BRAVOOO 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Medalia de aur a fost eliberată!</a:t>
            </a:r>
            <a:endParaRPr kumimoji="0" lang="fr-FR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roix 2">
            <a:hlinkClick r:id="" action="ppaction://hlinkshowjump?jump=endshow"/>
          </p:cNvPr>
          <p:cNvSpPr/>
          <p:nvPr/>
        </p:nvSpPr>
        <p:spPr>
          <a:xfrm rot="19043566">
            <a:off x="9513998" y="555160"/>
            <a:ext cx="385526" cy="394029"/>
          </a:xfrm>
          <a:prstGeom prst="plus">
            <a:avLst>
              <a:gd name="adj" fmla="val 43953"/>
            </a:avLst>
          </a:prstGeom>
          <a:solidFill>
            <a:srgbClr val="C0000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921A50-1675-4580-9B8A-E0B95A1525D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0748" y="121670"/>
            <a:ext cx="1967269" cy="2427149"/>
          </a:xfrm>
          <a:prstGeom prst="rect">
            <a:avLst/>
          </a:prstGeom>
        </p:spPr>
      </p:pic>
      <p:pic>
        <p:nvPicPr>
          <p:cNvPr id="2" name="9-Bravo-copii-Acesta-a">
            <a:hlinkClick r:id="" action="ppaction://media"/>
            <a:extLst>
              <a:ext uri="{FF2B5EF4-FFF2-40B4-BE49-F238E27FC236}">
                <a16:creationId xmlns:a16="http://schemas.microsoft.com/office/drawing/2014/main" id="{2BF1C016-9549-50F8-6596-0E60456CC75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8017" y="2061327"/>
            <a:ext cx="4320000" cy="4320000"/>
          </a:xfrm>
          <a:prstGeom prst="ellipse">
            <a:avLst/>
          </a:prstGeom>
          <a:ln w="8890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99318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>
        <p14:vortex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749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B63D33-4B89-417B-9FB9-039B4D44C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/>
              <a:t>Foarte bine, copii!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BFFFD8-A976-4B3A-82C2-C5BDDFED37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fr-FR" sz="4800">
                <a:latin typeface="+mj-lt"/>
                <a:ea typeface="+mj-ea"/>
                <a:cs typeface="+mj-cs"/>
              </a:rPr>
              <a:t>Ați câștigat prima cifră. </a:t>
            </a:r>
          </a:p>
          <a:p>
            <a:pPr marL="0" indent="0">
              <a:spcBef>
                <a:spcPct val="0"/>
              </a:spcBef>
              <a:buNone/>
            </a:pPr>
            <a:endParaRPr lang="fr-FR" sz="480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fr-FR" sz="7200" b="1">
                <a:solidFill>
                  <a:srgbClr val="FF0000"/>
                </a:solidFill>
              </a:rPr>
              <a:t>			</a:t>
            </a:r>
          </a:p>
          <a:p>
            <a:pPr marL="0" indent="0">
              <a:buNone/>
            </a:pPr>
            <a:endParaRPr lang="fr-FR" sz="4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fr-FR" sz="4800">
                <a:latin typeface="+mj-lt"/>
                <a:ea typeface="+mj-ea"/>
                <a:cs typeface="+mj-cs"/>
              </a:rPr>
              <a:t>Puneți-o bine pentru mai târziu.</a:t>
            </a:r>
          </a:p>
        </p:txBody>
      </p:sp>
      <p:pic>
        <p:nvPicPr>
          <p:cNvPr id="4" name="01Foarte-bine-copii-aț">
            <a:hlinkClick r:id="" action="ppaction://media"/>
            <a:extLst>
              <a:ext uri="{FF2B5EF4-FFF2-40B4-BE49-F238E27FC236}">
                <a16:creationId xmlns:a16="http://schemas.microsoft.com/office/drawing/2014/main" id="{815696D2-8079-3A98-E4B8-312E5844712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40900" y="1027906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4614597-F722-E3ED-A8B9-953DFCDB78CD}"/>
              </a:ext>
            </a:extLst>
          </p:cNvPr>
          <p:cNvSpPr/>
          <p:nvPr/>
        </p:nvSpPr>
        <p:spPr>
          <a:xfrm>
            <a:off x="2511063" y="2895235"/>
            <a:ext cx="2008875" cy="20428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KG Second Chances Sketch" panose="02000000000000000000" pitchFamily="2" charset="0"/>
                <a:ea typeface="+mn-ea"/>
                <a:cs typeface="Agent Orange" panose="00000400000000000000" pitchFamily="2" charset="0"/>
              </a:rPr>
              <a:t>7</a:t>
            </a:r>
          </a:p>
        </p:txBody>
      </p:sp>
      <p:sp>
        <p:nvSpPr>
          <p:cNvPr id="8" name="Rectangle 7">
            <a:hlinkClick r:id="rId5" action="ppaction://hlinksldjump"/>
            <a:extLst>
              <a:ext uri="{FF2B5EF4-FFF2-40B4-BE49-F238E27FC236}">
                <a16:creationId xmlns:a16="http://schemas.microsoft.com/office/drawing/2014/main" id="{903E71E8-7E54-42AA-8016-276467219048}"/>
              </a:ext>
            </a:extLst>
          </p:cNvPr>
          <p:cNvSpPr/>
          <p:nvPr/>
        </p:nvSpPr>
        <p:spPr>
          <a:xfrm>
            <a:off x="0" y="0"/>
            <a:ext cx="12168000" cy="68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2310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4" action="ppaction://hlinksldjump"/>
            <a:extLst>
              <a:ext uri="{FF2B5EF4-FFF2-40B4-BE49-F238E27FC236}">
                <a16:creationId xmlns:a16="http://schemas.microsoft.com/office/drawing/2014/main" id="{14F200DD-A288-42F7-9ED9-A52BC9CB754A}"/>
              </a:ext>
            </a:extLst>
          </p:cNvPr>
          <p:cNvSpPr/>
          <p:nvPr/>
        </p:nvSpPr>
        <p:spPr>
          <a:xfrm>
            <a:off x="0" y="-32657"/>
            <a:ext cx="12168000" cy="68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2B63D33-4B89-417B-9FB9-039B4D44C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6000"/>
              <a:t>Nu este răspunsul bun.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BFFFD8-A976-4B3A-82C2-C5BDDFED3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85067"/>
            <a:ext cx="10515600" cy="28918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6000">
                <a:latin typeface="+mj-lt"/>
                <a:ea typeface="+mj-ea"/>
                <a:cs typeface="+mj-cs"/>
              </a:rPr>
              <a:t>Dar nu-i nimic!</a:t>
            </a:r>
          </a:p>
          <a:p>
            <a:pPr marL="0" indent="0">
              <a:buNone/>
            </a:pPr>
            <a:r>
              <a:rPr lang="fr-FR" sz="6000">
                <a:latin typeface="+mj-lt"/>
                <a:ea typeface="+mj-ea"/>
                <a:cs typeface="+mj-cs"/>
              </a:rPr>
              <a:t>Începem din nou.</a:t>
            </a:r>
            <a:endParaRPr lang="fr-FR" sz="6000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Nu-este-răspunsul-bu">
            <a:hlinkClick r:id="" action="ppaction://media"/>
            <a:extLst>
              <a:ext uri="{FF2B5EF4-FFF2-40B4-BE49-F238E27FC236}">
                <a16:creationId xmlns:a16="http://schemas.microsoft.com/office/drawing/2014/main" id="{81A5FA2E-BFA6-D2F9-896F-F477AD0D77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33800" y="142240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50873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hlinkClick r:id="rId4" action="ppaction://hlinksldjump"/>
            <a:extLst>
              <a:ext uri="{FF2B5EF4-FFF2-40B4-BE49-F238E27FC236}">
                <a16:creationId xmlns:a16="http://schemas.microsoft.com/office/drawing/2014/main" id="{CE3EAC94-9397-4B12-AC73-525D29359D93}"/>
              </a:ext>
            </a:extLst>
          </p:cNvPr>
          <p:cNvSpPr/>
          <p:nvPr/>
        </p:nvSpPr>
        <p:spPr>
          <a:xfrm>
            <a:off x="0" y="34643"/>
            <a:ext cx="12192000" cy="682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14872D2-5ABB-4231-AA69-737276D34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 2-a enigmă</a:t>
            </a:r>
            <a:endParaRPr lang="fr-FR" dirty="0"/>
          </a:p>
        </p:txBody>
      </p:sp>
      <p:pic>
        <p:nvPicPr>
          <p:cNvPr id="5" name="Espace réservé du contenu 4">
            <a:hlinkClick r:id="rId5" action="ppaction://hlinksldjump"/>
            <a:extLst>
              <a:ext uri="{FF2B5EF4-FFF2-40B4-BE49-F238E27FC236}">
                <a16:creationId xmlns:a16="http://schemas.microsoft.com/office/drawing/2014/main" id="{C79F86E5-E682-4AFF-8595-B27FF4461F5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6406" y="180596"/>
            <a:ext cx="5292000" cy="6480000"/>
          </a:xfrm>
          <a:effectLst>
            <a:outerShdw sx="116000" sy="116000" algn="ctr" rotWithShape="0">
              <a:schemeClr val="bg1">
                <a:alpha val="40000"/>
              </a:schemeClr>
            </a:outerShdw>
          </a:effectLst>
        </p:spPr>
      </p:pic>
      <p:sp>
        <p:nvSpPr>
          <p:cNvPr id="13" name="Rectangle 12">
            <a:hlinkClick r:id="rId5" action="ppaction://hlinksldjump"/>
            <a:extLst>
              <a:ext uri="{FF2B5EF4-FFF2-40B4-BE49-F238E27FC236}">
                <a16:creationId xmlns:a16="http://schemas.microsoft.com/office/drawing/2014/main" id="{893ACF32-6745-47E5-BD94-CA4597A85E54}"/>
              </a:ext>
            </a:extLst>
          </p:cNvPr>
          <p:cNvSpPr/>
          <p:nvPr/>
        </p:nvSpPr>
        <p:spPr>
          <a:xfrm>
            <a:off x="6076406" y="2503357"/>
            <a:ext cx="5277394" cy="43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orme libre : forme 13">
            <a:hlinkClick r:id="rId7" action="ppaction://hlinksldjump"/>
            <a:extLst>
              <a:ext uri="{FF2B5EF4-FFF2-40B4-BE49-F238E27FC236}">
                <a16:creationId xmlns:a16="http://schemas.microsoft.com/office/drawing/2014/main" id="{8A9B592D-12B4-46FD-B2D7-2ED1EA6F1279}"/>
              </a:ext>
            </a:extLst>
          </p:cNvPr>
          <p:cNvSpPr/>
          <p:nvPr/>
        </p:nvSpPr>
        <p:spPr>
          <a:xfrm>
            <a:off x="9263921" y="4916774"/>
            <a:ext cx="1963712" cy="1858780"/>
          </a:xfrm>
          <a:custGeom>
            <a:avLst/>
            <a:gdLst>
              <a:gd name="connsiteX0" fmla="*/ 89941 w 1963712"/>
              <a:gd name="connsiteY0" fmla="*/ 824459 h 1858780"/>
              <a:gd name="connsiteX1" fmla="*/ 89941 w 1963712"/>
              <a:gd name="connsiteY1" fmla="*/ 824459 h 1858780"/>
              <a:gd name="connsiteX2" fmla="*/ 239843 w 1963712"/>
              <a:gd name="connsiteY2" fmla="*/ 749508 h 1858780"/>
              <a:gd name="connsiteX3" fmla="*/ 809469 w 1963712"/>
              <a:gd name="connsiteY3" fmla="*/ 14990 h 1858780"/>
              <a:gd name="connsiteX4" fmla="*/ 1963712 w 1963712"/>
              <a:gd name="connsiteY4" fmla="*/ 0 h 1858780"/>
              <a:gd name="connsiteX5" fmla="*/ 1783830 w 1963712"/>
              <a:gd name="connsiteY5" fmla="*/ 1858780 h 1858780"/>
              <a:gd name="connsiteX6" fmla="*/ 0 w 1963712"/>
              <a:gd name="connsiteY6" fmla="*/ 1843790 h 1858780"/>
              <a:gd name="connsiteX7" fmla="*/ 89941 w 1963712"/>
              <a:gd name="connsiteY7" fmla="*/ 824459 h 185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63712" h="1858780">
                <a:moveTo>
                  <a:pt x="89941" y="824459"/>
                </a:moveTo>
                <a:lnTo>
                  <a:pt x="89941" y="824459"/>
                </a:lnTo>
                <a:lnTo>
                  <a:pt x="239843" y="749508"/>
                </a:lnTo>
                <a:lnTo>
                  <a:pt x="809469" y="14990"/>
                </a:lnTo>
                <a:lnTo>
                  <a:pt x="1963712" y="0"/>
                </a:lnTo>
                <a:lnTo>
                  <a:pt x="1783830" y="1858780"/>
                </a:lnTo>
                <a:lnTo>
                  <a:pt x="0" y="1843790"/>
                </a:lnTo>
                <a:lnTo>
                  <a:pt x="89941" y="824459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4-A-doua-enigmă-Avem-d">
            <a:hlinkClick r:id="" action="ppaction://media"/>
            <a:extLst>
              <a:ext uri="{FF2B5EF4-FFF2-40B4-BE49-F238E27FC236}">
                <a16:creationId xmlns:a16="http://schemas.microsoft.com/office/drawing/2014/main" id="{CF8B21A3-F677-6E99-E424-0EBB9B767E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0000" y="180000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3190161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B63D33-4B89-417B-9FB9-039B4D44C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/>
              <a:t>Bravo, copi</a:t>
            </a:r>
            <a:r>
              <a:rPr lang="fr-FR" sz="4800" dirty="0"/>
              <a:t>i</a:t>
            </a:r>
            <a:r>
              <a:rPr lang="fr-FR" sz="4800"/>
              <a:t>!</a:t>
            </a:r>
            <a:endParaRPr lang="fr-FR" sz="48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BFFFD8-A976-4B3A-82C2-C5BDDFED3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6518"/>
            <a:ext cx="8153400" cy="4351338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Ați câștigat a doua cifră.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4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sz="7200" b="1">
                <a:solidFill>
                  <a:srgbClr val="FF0000"/>
                </a:solidFill>
              </a:rPr>
              <a:t>			</a:t>
            </a:r>
          </a:p>
          <a:p>
            <a:pPr marL="0" indent="0">
              <a:buNone/>
            </a:pPr>
            <a:endParaRPr lang="fr-FR" sz="6000">
              <a:solidFill>
                <a:srgbClr val="FF0000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Puneți-o bine pentru mai târziu.</a:t>
            </a:r>
          </a:p>
        </p:txBody>
      </p:sp>
      <p:pic>
        <p:nvPicPr>
          <p:cNvPr id="5" name="02Bravo-co-pii-ați-câș">
            <a:hlinkClick r:id="" action="ppaction://media"/>
            <a:extLst>
              <a:ext uri="{FF2B5EF4-FFF2-40B4-BE49-F238E27FC236}">
                <a16:creationId xmlns:a16="http://schemas.microsoft.com/office/drawing/2014/main" id="{4738F158-CA4E-466F-3CC9-11DCEBB07B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71700" y="365125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01059C-E890-7F8F-B8C6-3473729B1B3A}"/>
              </a:ext>
            </a:extLst>
          </p:cNvPr>
          <p:cNvSpPr/>
          <p:nvPr/>
        </p:nvSpPr>
        <p:spPr>
          <a:xfrm>
            <a:off x="2462425" y="2642316"/>
            <a:ext cx="2008875" cy="20428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3800" b="1" i="0" u="none" strike="noStrike" kern="1200" cap="none" spc="0" normalizeH="0" baseline="0" noProof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KG Second Chances Sketch" panose="02000000000000000000" pitchFamily="2" charset="0"/>
                <a:ea typeface="+mn-ea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4" name="Rectangle 3">
            <a:hlinkClick r:id="rId5" action="ppaction://hlinksldjump"/>
            <a:extLst>
              <a:ext uri="{FF2B5EF4-FFF2-40B4-BE49-F238E27FC236}">
                <a16:creationId xmlns:a16="http://schemas.microsoft.com/office/drawing/2014/main" id="{B8C8DDEC-1514-465E-BDAE-CC729A4754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406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F456F6-916A-BAC7-D3D0-A118E37BA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4" action="ppaction://hlinksldjump"/>
            <a:extLst>
              <a:ext uri="{FF2B5EF4-FFF2-40B4-BE49-F238E27FC236}">
                <a16:creationId xmlns:a16="http://schemas.microsoft.com/office/drawing/2014/main" id="{493B1865-A8B8-435D-8E2E-32D7056F791D}"/>
              </a:ext>
            </a:extLst>
          </p:cNvPr>
          <p:cNvSpPr/>
          <p:nvPr/>
        </p:nvSpPr>
        <p:spPr>
          <a:xfrm>
            <a:off x="0" y="-32657"/>
            <a:ext cx="12168000" cy="684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820F9BC-9A78-34CE-2892-1B3EB81CF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6000"/>
              <a:t>Nu este răspunsul bun.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8DA747-C890-6859-D9F6-F0A4D3FD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85067"/>
            <a:ext cx="10515600" cy="28918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6000">
                <a:latin typeface="+mj-lt"/>
                <a:ea typeface="+mj-ea"/>
                <a:cs typeface="+mj-cs"/>
              </a:rPr>
              <a:t>Dar nu-i nimic!</a:t>
            </a:r>
          </a:p>
          <a:p>
            <a:pPr marL="0" indent="0">
              <a:buNone/>
            </a:pPr>
            <a:r>
              <a:rPr lang="fr-FR" sz="6000">
                <a:latin typeface="+mj-lt"/>
                <a:ea typeface="+mj-ea"/>
                <a:cs typeface="+mj-cs"/>
              </a:rPr>
              <a:t>Începem din nou.</a:t>
            </a:r>
            <a:endParaRPr lang="fr-FR" sz="6000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Nu-este-răspunsul-bu">
            <a:hlinkClick r:id="" action="ppaction://media"/>
            <a:extLst>
              <a:ext uri="{FF2B5EF4-FFF2-40B4-BE49-F238E27FC236}">
                <a16:creationId xmlns:a16="http://schemas.microsoft.com/office/drawing/2014/main" id="{910C250D-7B3C-6543-BBDC-2334B7F30B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33800" y="142240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22143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4" action="ppaction://hlinksldjump"/>
            <a:extLst>
              <a:ext uri="{FF2B5EF4-FFF2-40B4-BE49-F238E27FC236}">
                <a16:creationId xmlns:a16="http://schemas.microsoft.com/office/drawing/2014/main" id="{695AC415-996E-4D0E-8FC8-829898597378}"/>
              </a:ext>
            </a:extLst>
          </p:cNvPr>
          <p:cNvSpPr/>
          <p:nvPr/>
        </p:nvSpPr>
        <p:spPr>
          <a:xfrm>
            <a:off x="0" y="0"/>
            <a:ext cx="12192000" cy="68544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9EBB967-161F-4FB3-AAFE-B349D368D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495800" cy="1325563"/>
          </a:xfrm>
        </p:spPr>
        <p:txBody>
          <a:bodyPr/>
          <a:lstStyle/>
          <a:p>
            <a:r>
              <a:rPr lang="fr-FR"/>
              <a:t>a 3-a enigmă</a:t>
            </a:r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A30799F4-9E59-4216-90FF-FD4C6FB9A5D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9911" y="180803"/>
            <a:ext cx="5292000" cy="6480000"/>
          </a:xfrm>
          <a:effectLst>
            <a:outerShdw sx="116000" sy="116000" algn="ctr" rotWithShape="0">
              <a:schemeClr val="bg1">
                <a:alpha val="40000"/>
              </a:schemeClr>
            </a:outerShdw>
          </a:effectLst>
        </p:spPr>
      </p:pic>
      <p:sp>
        <p:nvSpPr>
          <p:cNvPr id="6" name="Rectangle 5">
            <a:hlinkClick r:id="rId6" action="ppaction://hlinksldjump"/>
            <a:extLst>
              <a:ext uri="{FF2B5EF4-FFF2-40B4-BE49-F238E27FC236}">
                <a16:creationId xmlns:a16="http://schemas.microsoft.com/office/drawing/2014/main" id="{0CD28929-563B-401B-B68B-314625B93DEF}"/>
              </a:ext>
            </a:extLst>
          </p:cNvPr>
          <p:cNvSpPr/>
          <p:nvPr/>
        </p:nvSpPr>
        <p:spPr>
          <a:xfrm>
            <a:off x="6030000" y="5167312"/>
            <a:ext cx="5323800" cy="1687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hlinkClick r:id="rId7" action="ppaction://hlinksldjump"/>
            <a:extLst>
              <a:ext uri="{FF2B5EF4-FFF2-40B4-BE49-F238E27FC236}">
                <a16:creationId xmlns:a16="http://schemas.microsoft.com/office/drawing/2014/main" id="{73AEC6D0-DE80-4C31-991A-295EBD494529}"/>
              </a:ext>
            </a:extLst>
          </p:cNvPr>
          <p:cNvSpPr/>
          <p:nvPr/>
        </p:nvSpPr>
        <p:spPr>
          <a:xfrm>
            <a:off x="6030000" y="5167312"/>
            <a:ext cx="5323800" cy="1687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hlinkClick r:id="rId8" action="ppaction://hlinksldjump"/>
            <a:extLst>
              <a:ext uri="{FF2B5EF4-FFF2-40B4-BE49-F238E27FC236}">
                <a16:creationId xmlns:a16="http://schemas.microsoft.com/office/drawing/2014/main" id="{6253B0FE-CE0B-4E34-9D14-3AC5BBFC2A36}"/>
              </a:ext>
            </a:extLst>
          </p:cNvPr>
          <p:cNvSpPr/>
          <p:nvPr/>
        </p:nvSpPr>
        <p:spPr>
          <a:xfrm>
            <a:off x="8244590" y="5163795"/>
            <a:ext cx="854440" cy="16942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5-A-treia-enigmă-Iată-">
            <a:hlinkClick r:id="" action="ppaction://media"/>
            <a:extLst>
              <a:ext uri="{FF2B5EF4-FFF2-40B4-BE49-F238E27FC236}">
                <a16:creationId xmlns:a16="http://schemas.microsoft.com/office/drawing/2014/main" id="{68668F65-CBC6-880A-E5E6-0D6E81EB22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0000" y="1800000"/>
            <a:ext cx="4320000" cy="4320000"/>
          </a:xfrm>
          <a:prstGeom prst="ellipse">
            <a:avLst/>
          </a:prstGeom>
          <a:ln w="130175" cap="rnd" cmpd="sng">
            <a:solidFill>
              <a:schemeClr val="bg1"/>
            </a:solidFill>
            <a:prstDash val="solid"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7889861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239</Words>
  <Application>Microsoft Office PowerPoint</Application>
  <PresentationFormat>Ecran lat</PresentationFormat>
  <Paragraphs>89</Paragraphs>
  <Slides>31</Slides>
  <Notes>1</Notes>
  <HiddenSlides>0</HiddenSlides>
  <MMClips>19</MMClips>
  <ScaleCrop>false</ScaleCrop>
  <HeadingPairs>
    <vt:vector size="6" baseType="variant">
      <vt:variant>
        <vt:lpstr>Fonturi utilizate</vt:lpstr>
      </vt:variant>
      <vt:variant>
        <vt:i4>6</vt:i4>
      </vt:variant>
      <vt:variant>
        <vt:lpstr>Temă</vt:lpstr>
      </vt:variant>
      <vt:variant>
        <vt:i4>2</vt:i4>
      </vt:variant>
      <vt:variant>
        <vt:lpstr>Titluri diapozitive</vt:lpstr>
      </vt:variant>
      <vt:variant>
        <vt:i4>31</vt:i4>
      </vt:variant>
    </vt:vector>
  </HeadingPairs>
  <TitlesOfParts>
    <vt:vector size="39" baseType="lpstr">
      <vt:lpstr>Arial</vt:lpstr>
      <vt:lpstr>Calibri</vt:lpstr>
      <vt:lpstr>Calibri Light</vt:lpstr>
      <vt:lpstr>Chalkboard SE</vt:lpstr>
      <vt:lpstr>KG Second Chances Sketch</vt:lpstr>
      <vt:lpstr>Sketch Nice</vt:lpstr>
      <vt:lpstr>1_Thème Office</vt:lpstr>
      <vt:lpstr>Conception personnalisée</vt:lpstr>
      <vt:lpstr>Medalia de aur prinsă în capcană!</vt:lpstr>
      <vt:lpstr>Intro</vt:lpstr>
      <vt:lpstr>prima enigmă</vt:lpstr>
      <vt:lpstr>Foarte bine, copii!</vt:lpstr>
      <vt:lpstr>Nu este răspunsul bun.</vt:lpstr>
      <vt:lpstr>a 2-a enigmă</vt:lpstr>
      <vt:lpstr>Bravo, copii!</vt:lpstr>
      <vt:lpstr>Nu este răspunsul bun.</vt:lpstr>
      <vt:lpstr>a 3-a enigmă</vt:lpstr>
      <vt:lpstr>Încă o enigmă rezolvată!  Bine jucat, copii!</vt:lpstr>
      <vt:lpstr>Nu este răspunsul bun.</vt:lpstr>
      <vt:lpstr>a 4-a enigmă</vt:lpstr>
      <vt:lpstr>Bravo, copii!</vt:lpstr>
      <vt:lpstr>Nu este răspunsul bun.</vt:lpstr>
      <vt:lpstr>a 5-a enigmă</vt:lpstr>
      <vt:lpstr>Felicitări, copii!</vt:lpstr>
      <vt:lpstr>Nu este răspunsul bun.</vt:lpstr>
      <vt:lpstr>Și acum, să descoperim codul secret!</vt:lpstr>
      <vt:lpstr>Sfârşitul primei etape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Smaranda Lupu</dc:creator>
  <cp:lastModifiedBy>"SCOALA GIMNAZIALA ""ION CREANGA"", ORAS TARGU NEAMT"</cp:lastModifiedBy>
  <cp:revision>8</cp:revision>
  <dcterms:created xsi:type="dcterms:W3CDTF">2025-08-29T04:57:15Z</dcterms:created>
  <dcterms:modified xsi:type="dcterms:W3CDTF">2025-11-06T16:10:23Z</dcterms:modified>
</cp:coreProperties>
</file>