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Oswald" panose="00000500000000000000" pitchFamily="2" charset="-18"/>
      <p:regular r:id="rId13"/>
    </p:embeddedFont>
    <p:embeddedFont>
      <p:font typeface="Playlist Script" panose="020B0604020202020204" charset="0"/>
      <p:regular r:id="rId14"/>
    </p:embeddedFont>
    <p:embeddedFont>
      <p:font typeface="Poppins" panose="00000500000000000000" pitchFamily="2" charset="-18"/>
      <p:regular r:id="rId15"/>
    </p:embeddedFont>
    <p:embeddedFont>
      <p:font typeface="Poppins Semi-Bold" panose="020B0604020202020204" charset="-1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0" y="-142839"/>
            <a:ext cx="16993741" cy="10287000"/>
            <a:chOff x="0" y="0"/>
            <a:chExt cx="447571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5718" cy="2709333"/>
            </a:xfrm>
            <a:custGeom>
              <a:avLst/>
              <a:gdLst/>
              <a:ahLst/>
              <a:cxnLst/>
              <a:rect l="l" t="t" r="r" b="b"/>
              <a:pathLst>
                <a:path w="4475718" h="2709333">
                  <a:moveTo>
                    <a:pt x="0" y="0"/>
                  </a:moveTo>
                  <a:lnTo>
                    <a:pt x="4475718" y="0"/>
                  </a:lnTo>
                  <a:lnTo>
                    <a:pt x="4475718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665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7571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38670" y="2015640"/>
            <a:ext cx="484143" cy="4841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78D00"/>
              </a:solidFill>
              <a:prstDash val="lgDash"/>
              <a:miter/>
            </a:ln>
          </p:spPr>
          <p:txBody>
            <a:bodyPr/>
            <a:lstStyle/>
            <a:p>
              <a:endParaRPr lang="ro-R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24961" y="2101931"/>
            <a:ext cx="311561" cy="31156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4A57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5208" y="9100356"/>
            <a:ext cx="4711395" cy="855257"/>
            <a:chOff x="0" y="0"/>
            <a:chExt cx="1375439" cy="2496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5439" cy="249683"/>
            </a:xfrm>
            <a:custGeom>
              <a:avLst/>
              <a:gdLst/>
              <a:ahLst/>
              <a:cxnLst/>
              <a:rect l="l" t="t" r="r" b="b"/>
              <a:pathLst>
                <a:path w="1375439" h="249683">
                  <a:moveTo>
                    <a:pt x="124841" y="0"/>
                  </a:moveTo>
                  <a:lnTo>
                    <a:pt x="1250598" y="0"/>
                  </a:lnTo>
                  <a:cubicBezTo>
                    <a:pt x="1319546" y="0"/>
                    <a:pt x="1375439" y="55893"/>
                    <a:pt x="1375439" y="124841"/>
                  </a:cubicBezTo>
                  <a:lnTo>
                    <a:pt x="1375439" y="124841"/>
                  </a:lnTo>
                  <a:cubicBezTo>
                    <a:pt x="1375439" y="157951"/>
                    <a:pt x="1362286" y="189705"/>
                    <a:pt x="1338874" y="213117"/>
                  </a:cubicBezTo>
                  <a:cubicBezTo>
                    <a:pt x="1315461" y="236530"/>
                    <a:pt x="1283708" y="249683"/>
                    <a:pt x="1250598" y="249683"/>
                  </a:cubicBezTo>
                  <a:lnTo>
                    <a:pt x="124841" y="249683"/>
                  </a:lnTo>
                  <a:cubicBezTo>
                    <a:pt x="55893" y="249683"/>
                    <a:pt x="0" y="193789"/>
                    <a:pt x="0" y="124841"/>
                  </a:cubicBezTo>
                  <a:lnTo>
                    <a:pt x="0" y="124841"/>
                  </a:lnTo>
                  <a:cubicBezTo>
                    <a:pt x="0" y="55893"/>
                    <a:pt x="55893" y="0"/>
                    <a:pt x="12484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F78D00"/>
              </a:solidFill>
              <a:prstDash val="solid"/>
              <a:round/>
            </a:ln>
          </p:spPr>
          <p:txBody>
            <a:bodyPr/>
            <a:lstStyle/>
            <a:p>
              <a:endParaRPr lang="ro-R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75439" cy="28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7117" y="9206489"/>
            <a:ext cx="4086753" cy="679801"/>
            <a:chOff x="0" y="0"/>
            <a:chExt cx="1193082" cy="198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3082" cy="198460"/>
            </a:xfrm>
            <a:custGeom>
              <a:avLst/>
              <a:gdLst/>
              <a:ahLst/>
              <a:cxnLst/>
              <a:rect l="l" t="t" r="r" b="b"/>
              <a:pathLst>
                <a:path w="1193082" h="198460">
                  <a:moveTo>
                    <a:pt x="71987" y="0"/>
                  </a:moveTo>
                  <a:lnTo>
                    <a:pt x="1121095" y="0"/>
                  </a:lnTo>
                  <a:cubicBezTo>
                    <a:pt x="1140187" y="0"/>
                    <a:pt x="1158497" y="7584"/>
                    <a:pt x="1171997" y="21084"/>
                  </a:cubicBezTo>
                  <a:cubicBezTo>
                    <a:pt x="1185498" y="34585"/>
                    <a:pt x="1193082" y="52895"/>
                    <a:pt x="1193082" y="71987"/>
                  </a:cubicBezTo>
                  <a:lnTo>
                    <a:pt x="1193082" y="126473"/>
                  </a:lnTo>
                  <a:cubicBezTo>
                    <a:pt x="1193082" y="166231"/>
                    <a:pt x="1160852" y="198460"/>
                    <a:pt x="1121095" y="198460"/>
                  </a:cubicBezTo>
                  <a:lnTo>
                    <a:pt x="71987" y="198460"/>
                  </a:lnTo>
                  <a:cubicBezTo>
                    <a:pt x="32230" y="198460"/>
                    <a:pt x="0" y="166231"/>
                    <a:pt x="0" y="126473"/>
                  </a:cubicBezTo>
                  <a:lnTo>
                    <a:pt x="0" y="71987"/>
                  </a:lnTo>
                  <a:cubicBezTo>
                    <a:pt x="0" y="32230"/>
                    <a:pt x="32230" y="0"/>
                    <a:pt x="71987" y="0"/>
                  </a:cubicBezTo>
                  <a:close/>
                </a:path>
              </a:pathLst>
            </a:custGeom>
            <a:solidFill>
              <a:srgbClr val="184A5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93082" cy="236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27536" y="1128625"/>
            <a:ext cx="332410" cy="332410"/>
          </a:xfrm>
          <a:custGeom>
            <a:avLst/>
            <a:gdLst/>
            <a:ahLst/>
            <a:cxnLst/>
            <a:rect l="l" t="t" r="r" b="b"/>
            <a:pathLst>
              <a:path w="332410" h="332410">
                <a:moveTo>
                  <a:pt x="0" y="0"/>
                </a:moveTo>
                <a:lnTo>
                  <a:pt x="332410" y="0"/>
                </a:lnTo>
                <a:lnTo>
                  <a:pt x="332410" y="332410"/>
                </a:lnTo>
                <a:lnTo>
                  <a:pt x="0" y="33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9" name="TextBox 19"/>
          <p:cNvSpPr txBox="1"/>
          <p:nvPr/>
        </p:nvSpPr>
        <p:spPr>
          <a:xfrm>
            <a:off x="2184520" y="2416256"/>
            <a:ext cx="11569530" cy="513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48"/>
              </a:lnSpc>
            </a:pPr>
            <a:r>
              <a:rPr lang="en-US" sz="19454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Climatele Europei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9345331"/>
            <a:ext cx="4003587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www.red-digitala.ro</a:t>
            </a:r>
          </a:p>
          <a:p>
            <a:pPr algn="ctr">
              <a:lnSpc>
                <a:spcPts val="3219"/>
              </a:lnSpc>
            </a:pPr>
            <a:endParaRPr lang="en-US" sz="2299" b="1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933" y="1097219"/>
            <a:ext cx="17260231" cy="8941449"/>
          </a:xfrm>
          <a:custGeom>
            <a:avLst/>
            <a:gdLst/>
            <a:ahLst/>
            <a:cxnLst/>
            <a:rect l="l" t="t" r="r" b="b"/>
            <a:pathLst>
              <a:path w="17260231" h="8941449">
                <a:moveTo>
                  <a:pt x="0" y="0"/>
                </a:moveTo>
                <a:lnTo>
                  <a:pt x="17260231" y="0"/>
                </a:lnTo>
                <a:lnTo>
                  <a:pt x="17260231" y="8941449"/>
                </a:lnTo>
                <a:lnTo>
                  <a:pt x="0" y="894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49" b="-49210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90865" y="104775"/>
            <a:ext cx="18003229" cy="68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Oswald"/>
                <a:ea typeface="Oswald"/>
                <a:cs typeface="Oswald"/>
                <a:sym typeface="Oswald"/>
              </a:rPr>
              <a:t>Recunoașteți tipul de climat din diagrama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41576"/>
            <a:ext cx="16423250" cy="8364050"/>
          </a:xfrm>
          <a:custGeom>
            <a:avLst/>
            <a:gdLst/>
            <a:ahLst/>
            <a:cxnLst/>
            <a:rect l="l" t="t" r="r" b="b"/>
            <a:pathLst>
              <a:path w="16423250" h="8364050">
                <a:moveTo>
                  <a:pt x="0" y="0"/>
                </a:moveTo>
                <a:lnTo>
                  <a:pt x="16423250" y="0"/>
                </a:lnTo>
                <a:lnTo>
                  <a:pt x="16423250" y="8364050"/>
                </a:lnTo>
                <a:lnTo>
                  <a:pt x="0" y="836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01" b="-51446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243265" y="257175"/>
            <a:ext cx="18003229" cy="68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Oswald"/>
                <a:ea typeface="Oswald"/>
                <a:cs typeface="Oswald"/>
                <a:sym typeface="Oswald"/>
              </a:rPr>
              <a:t>Recunoașteți tipul de climat din diagrama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4398" y="1208104"/>
            <a:ext cx="15219204" cy="7870793"/>
          </a:xfrm>
          <a:custGeom>
            <a:avLst/>
            <a:gdLst/>
            <a:ahLst/>
            <a:cxnLst/>
            <a:rect l="l" t="t" r="r" b="b"/>
            <a:pathLst>
              <a:path w="15219204" h="7870793">
                <a:moveTo>
                  <a:pt x="0" y="0"/>
                </a:moveTo>
                <a:lnTo>
                  <a:pt x="15219204" y="0"/>
                </a:lnTo>
                <a:lnTo>
                  <a:pt x="15219204" y="7870792"/>
                </a:lnTo>
                <a:lnTo>
                  <a:pt x="0" y="787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5505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2220498" y="9201150"/>
            <a:ext cx="14841004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Analizati graficul alăturat și precizați luna cea mai caldă și luna cea mai umedă; calculați amplitudinea termică a Londrei.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31082" y="321754"/>
            <a:ext cx="9225835" cy="706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Comparați </a:t>
            </a:r>
            <a:r>
              <a:rPr lang="en-US" sz="5218">
                <a:solidFill>
                  <a:srgbClr val="910415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vestul</a:t>
            </a:r>
            <a:r>
              <a:rPr lang="en-US" sz="5218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 cu </a:t>
            </a:r>
            <a:r>
              <a:rPr lang="en-US" sz="5218">
                <a:solidFill>
                  <a:srgbClr val="910415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estul</a:t>
            </a:r>
            <a:r>
              <a:rPr lang="en-US" sz="5218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 continentului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06721" y="1082919"/>
            <a:ext cx="150658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Search...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7895" y="1140069"/>
            <a:ext cx="14106210" cy="7999417"/>
          </a:xfrm>
          <a:custGeom>
            <a:avLst/>
            <a:gdLst/>
            <a:ahLst/>
            <a:cxnLst/>
            <a:rect l="l" t="t" r="r" b="b"/>
            <a:pathLst>
              <a:path w="14106210" h="7999417">
                <a:moveTo>
                  <a:pt x="0" y="0"/>
                </a:moveTo>
                <a:lnTo>
                  <a:pt x="14106210" y="0"/>
                </a:lnTo>
                <a:lnTo>
                  <a:pt x="14106210" y="7999417"/>
                </a:lnTo>
                <a:lnTo>
                  <a:pt x="0" y="7999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2835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2220498" y="9201150"/>
            <a:ext cx="14841004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Analizati graficul alăturat și precizați luna cea mai caldă și luna cea mai umedă; calculați amplitudinea termică.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31082" y="321754"/>
            <a:ext cx="9225835" cy="706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Comparați vestul cu estul continentului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06721" y="1082919"/>
            <a:ext cx="150658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Search...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2342" y="1140069"/>
            <a:ext cx="13623317" cy="8412601"/>
          </a:xfrm>
          <a:custGeom>
            <a:avLst/>
            <a:gdLst/>
            <a:ahLst/>
            <a:cxnLst/>
            <a:rect l="l" t="t" r="r" b="b"/>
            <a:pathLst>
              <a:path w="13623317" h="8412601">
                <a:moveTo>
                  <a:pt x="0" y="0"/>
                </a:moveTo>
                <a:lnTo>
                  <a:pt x="13623316" y="0"/>
                </a:lnTo>
                <a:lnTo>
                  <a:pt x="13623316" y="8412601"/>
                </a:lnTo>
                <a:lnTo>
                  <a:pt x="0" y="841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0684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2118088" y="9488170"/>
            <a:ext cx="14841004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Analizati graficul alăturat și precizați luna cea mai caldă și luna cea mai umedă; calculați amplitudinea termică.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440" y="321754"/>
            <a:ext cx="12286575" cy="706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Comparați nordul cu sudul continentului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06721" y="1082919"/>
            <a:ext cx="150658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Search...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0334" y="1140069"/>
            <a:ext cx="16423284" cy="8118231"/>
          </a:xfrm>
          <a:custGeom>
            <a:avLst/>
            <a:gdLst/>
            <a:ahLst/>
            <a:cxnLst/>
            <a:rect l="l" t="t" r="r" b="b"/>
            <a:pathLst>
              <a:path w="16423284" h="8118231">
                <a:moveTo>
                  <a:pt x="0" y="0"/>
                </a:moveTo>
                <a:lnTo>
                  <a:pt x="16423285" y="0"/>
                </a:lnTo>
                <a:lnTo>
                  <a:pt x="16423285" y="8118231"/>
                </a:lnTo>
                <a:lnTo>
                  <a:pt x="0" y="8118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2231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2118088" y="9488170"/>
            <a:ext cx="14841004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Analizati graficul alăturat și precizați luna cea mai caldă și luna cea mai umedă; calculați amplitudinea termică.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440" y="321754"/>
            <a:ext cx="12286575" cy="706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Comparați nordul cu sudul continentului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06721" y="1082919"/>
            <a:ext cx="150658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Search...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87140" y="8676608"/>
            <a:ext cx="3220784" cy="322078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78D00"/>
              </a:solidFill>
              <a:prstDash val="lgDash"/>
              <a:miter/>
            </a:ln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5602" y="1441694"/>
            <a:ext cx="7619574" cy="7915868"/>
            <a:chOff x="0" y="0"/>
            <a:chExt cx="1437225" cy="14931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7225" cy="1493113"/>
            </a:xfrm>
            <a:custGeom>
              <a:avLst/>
              <a:gdLst/>
              <a:ahLst/>
              <a:cxnLst/>
              <a:rect l="l" t="t" r="r" b="b"/>
              <a:pathLst>
                <a:path w="1437225" h="1493113">
                  <a:moveTo>
                    <a:pt x="38610" y="0"/>
                  </a:moveTo>
                  <a:lnTo>
                    <a:pt x="1398615" y="0"/>
                  </a:lnTo>
                  <a:cubicBezTo>
                    <a:pt x="1419938" y="0"/>
                    <a:pt x="1437225" y="17286"/>
                    <a:pt x="1437225" y="38610"/>
                  </a:cubicBezTo>
                  <a:lnTo>
                    <a:pt x="1437225" y="1454502"/>
                  </a:lnTo>
                  <a:cubicBezTo>
                    <a:pt x="1437225" y="1464742"/>
                    <a:pt x="1433157" y="1474563"/>
                    <a:pt x="1425916" y="1481804"/>
                  </a:cubicBezTo>
                  <a:cubicBezTo>
                    <a:pt x="1418675" y="1489045"/>
                    <a:pt x="1408855" y="1493113"/>
                    <a:pt x="1398615" y="1493113"/>
                  </a:cubicBezTo>
                  <a:lnTo>
                    <a:pt x="38610" y="1493113"/>
                  </a:lnTo>
                  <a:cubicBezTo>
                    <a:pt x="28370" y="1493113"/>
                    <a:pt x="18549" y="1489045"/>
                    <a:pt x="11309" y="1481804"/>
                  </a:cubicBezTo>
                  <a:cubicBezTo>
                    <a:pt x="4068" y="1474563"/>
                    <a:pt x="0" y="1464742"/>
                    <a:pt x="0" y="1454502"/>
                  </a:cubicBezTo>
                  <a:lnTo>
                    <a:pt x="0" y="38610"/>
                  </a:lnTo>
                  <a:cubicBezTo>
                    <a:pt x="0" y="28370"/>
                    <a:pt x="4068" y="18549"/>
                    <a:pt x="11309" y="11309"/>
                  </a:cubicBezTo>
                  <a:cubicBezTo>
                    <a:pt x="18549" y="4068"/>
                    <a:pt x="28370" y="0"/>
                    <a:pt x="38610" y="0"/>
                  </a:cubicBezTo>
                  <a:close/>
                </a:path>
              </a:pathLst>
            </a:custGeom>
            <a:blipFill>
              <a:blip r:embed="rId2"/>
              <a:stretch>
                <a:fillRect l="-45970" r="-45970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06925" y="8896393"/>
            <a:ext cx="2781213" cy="278121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4A57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504953" y="4591862"/>
            <a:ext cx="7754347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precizați 3 factori care influențează climatul temperat oceanic;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precizați trei peninsule cu climat temperat -oceanic din Europa.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41249" y="1405182"/>
            <a:ext cx="6968599" cy="100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02"/>
              </a:lnSpc>
            </a:pPr>
            <a:r>
              <a:rPr lang="en-US" sz="7329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Factorii climatogeni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06721" y="1082919"/>
            <a:ext cx="150658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Search...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87140" y="8676608"/>
            <a:ext cx="3220784" cy="322078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78D00"/>
              </a:solidFill>
              <a:prstDash val="lgDash"/>
              <a:miter/>
            </a:ln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06925" y="8896393"/>
            <a:ext cx="2781213" cy="27812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4A57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04953" y="4591862"/>
            <a:ext cx="7754347" cy="205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precizați 3 factori care influențează climatul temperat continental;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>
                    <a:alpha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precizați trei unități de relief cu climat temperat -continental din Europa.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41249" y="1405182"/>
            <a:ext cx="6968599" cy="100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02"/>
              </a:lnSpc>
            </a:pPr>
            <a:r>
              <a:rPr lang="en-US" sz="7329">
                <a:solidFill>
                  <a:srgbClr val="F78D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Factorii climatogeni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06721" y="1082919"/>
            <a:ext cx="150658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Search...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24539" y="1475711"/>
            <a:ext cx="8580414" cy="7420682"/>
            <a:chOff x="0" y="0"/>
            <a:chExt cx="2190059" cy="18940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90059" cy="1894050"/>
            </a:xfrm>
            <a:custGeom>
              <a:avLst/>
              <a:gdLst/>
              <a:ahLst/>
              <a:cxnLst/>
              <a:rect l="l" t="t" r="r" b="b"/>
              <a:pathLst>
                <a:path w="2190059" h="1894050">
                  <a:moveTo>
                    <a:pt x="29775" y="0"/>
                  </a:moveTo>
                  <a:lnTo>
                    <a:pt x="2160283" y="0"/>
                  </a:lnTo>
                  <a:cubicBezTo>
                    <a:pt x="2168180" y="0"/>
                    <a:pt x="2175754" y="3137"/>
                    <a:pt x="2181338" y="8721"/>
                  </a:cubicBezTo>
                  <a:cubicBezTo>
                    <a:pt x="2186922" y="14305"/>
                    <a:pt x="2190059" y="21878"/>
                    <a:pt x="2190059" y="29775"/>
                  </a:cubicBezTo>
                  <a:lnTo>
                    <a:pt x="2190059" y="1864274"/>
                  </a:lnTo>
                  <a:cubicBezTo>
                    <a:pt x="2190059" y="1872171"/>
                    <a:pt x="2186922" y="1879745"/>
                    <a:pt x="2181338" y="1885329"/>
                  </a:cubicBezTo>
                  <a:cubicBezTo>
                    <a:pt x="2175754" y="1890912"/>
                    <a:pt x="2168180" y="1894050"/>
                    <a:pt x="2160283" y="1894050"/>
                  </a:cubicBezTo>
                  <a:lnTo>
                    <a:pt x="29775" y="1894050"/>
                  </a:lnTo>
                  <a:cubicBezTo>
                    <a:pt x="13331" y="1894050"/>
                    <a:pt x="0" y="1880719"/>
                    <a:pt x="0" y="1864274"/>
                  </a:cubicBezTo>
                  <a:lnTo>
                    <a:pt x="0" y="29775"/>
                  </a:lnTo>
                  <a:cubicBezTo>
                    <a:pt x="0" y="21878"/>
                    <a:pt x="3137" y="14305"/>
                    <a:pt x="8721" y="8721"/>
                  </a:cubicBezTo>
                  <a:cubicBezTo>
                    <a:pt x="14305" y="3137"/>
                    <a:pt x="21878" y="0"/>
                    <a:pt x="29775" y="0"/>
                  </a:cubicBezTo>
                  <a:close/>
                </a:path>
              </a:pathLst>
            </a:custGeom>
            <a:blipFill>
              <a:blip r:embed="rId2"/>
              <a:stretch>
                <a:fillRect l="-21920" r="-21920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0689" y="1028700"/>
            <a:ext cx="15246622" cy="8983820"/>
          </a:xfrm>
          <a:custGeom>
            <a:avLst/>
            <a:gdLst/>
            <a:ahLst/>
            <a:cxnLst/>
            <a:rect l="l" t="t" r="r" b="b"/>
            <a:pathLst>
              <a:path w="15246622" h="8983820">
                <a:moveTo>
                  <a:pt x="0" y="0"/>
                </a:moveTo>
                <a:lnTo>
                  <a:pt x="15246622" y="0"/>
                </a:lnTo>
                <a:lnTo>
                  <a:pt x="15246622" y="8983820"/>
                </a:lnTo>
                <a:lnTo>
                  <a:pt x="0" y="8983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12" r="-227" b="-42460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90865" y="104775"/>
            <a:ext cx="18003229" cy="68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Oswald"/>
                <a:ea typeface="Oswald"/>
                <a:cs typeface="Oswald"/>
                <a:sym typeface="Oswald"/>
              </a:rPr>
              <a:t>Recunoașteți tipul de climat din diagrama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865" y="104775"/>
            <a:ext cx="18003229" cy="68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70"/>
              </a:lnSpc>
            </a:pPr>
            <a:r>
              <a:rPr lang="en-US" sz="5218">
                <a:solidFill>
                  <a:srgbClr val="F78D00"/>
                </a:solidFill>
                <a:latin typeface="Oswald"/>
                <a:ea typeface="Oswald"/>
                <a:cs typeface="Oswald"/>
                <a:sym typeface="Oswald"/>
              </a:rPr>
              <a:t>Recunoașteți tipul de climat din diagrama alăturată</a:t>
            </a:r>
          </a:p>
        </p:txBody>
      </p:sp>
      <p:sp>
        <p:nvSpPr>
          <p:cNvPr id="3" name="Freeform 3"/>
          <p:cNvSpPr/>
          <p:nvPr/>
        </p:nvSpPr>
        <p:spPr>
          <a:xfrm>
            <a:off x="858103" y="1413871"/>
            <a:ext cx="16780123" cy="8664832"/>
          </a:xfrm>
          <a:custGeom>
            <a:avLst/>
            <a:gdLst/>
            <a:ahLst/>
            <a:cxnLst/>
            <a:rect l="l" t="t" r="r" b="b"/>
            <a:pathLst>
              <a:path w="16780123" h="8664832">
                <a:moveTo>
                  <a:pt x="0" y="0"/>
                </a:moveTo>
                <a:lnTo>
                  <a:pt x="16780124" y="0"/>
                </a:lnTo>
                <a:lnTo>
                  <a:pt x="16780124" y="8664832"/>
                </a:lnTo>
                <a:lnTo>
                  <a:pt x="0" y="866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10" r="-219" b="-50396"/>
            </a:stretch>
          </a:blipFill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Particularizare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11</vt:i4>
      </vt:variant>
    </vt:vector>
  </HeadingPairs>
  <TitlesOfParts>
    <vt:vector size="18" baseType="lpstr">
      <vt:lpstr>Calibri</vt:lpstr>
      <vt:lpstr>Arial</vt:lpstr>
      <vt:lpstr>Poppins Semi-Bold</vt:lpstr>
      <vt:lpstr>Poppins</vt:lpstr>
      <vt:lpstr>Playlist Script</vt:lpstr>
      <vt:lpstr>Oswald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Orange Modern It's Time To Travel Presentation</dc:title>
  <dc:creator>Lenovo</dc:creator>
  <cp:lastModifiedBy>"SCOALA GIMNAZIALA ""ION CREANGA"", ORAS TARGU NEAMT"</cp:lastModifiedBy>
  <cp:revision>1</cp:revision>
  <dcterms:created xsi:type="dcterms:W3CDTF">2006-08-16T00:00:00Z</dcterms:created>
  <dcterms:modified xsi:type="dcterms:W3CDTF">2025-09-22T14:48:26Z</dcterms:modified>
  <dc:identifier>DAGztXUycmk</dc:identifier>
</cp:coreProperties>
</file>